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D1C8E-E355-4997-9143-027E2F772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C1401-B6F2-4371-846E-BE2B0A5E4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AADE0-9227-4534-842A-D3C568D13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5323D-F42A-4790-86C3-4BCA18204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C5442-72FF-4254-AD6F-D35BD80B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6EEC60-22FC-4A58-AE8D-1B7852215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382CC-0A78-41F7-94B4-FC2D599DA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D896D-EDAD-48C0-BBE1-A5235E968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B0A4E-9B62-4B82-9D68-5723EC827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F1579-2626-4FDF-9B3E-8EB52BC3F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60F53-F700-46B8-8412-8E1A0DC2F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26116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哲学思维方式与领导工作方法\n## 1.哲学思维方式的基本概念及其重要性\n### 1.1哲学思维方式的历史渊源及其发展\n### 1.2哲学思维方式的定义与特点\n### 1.3哲学思维方式在领导工作中的作用与价值\n## 2.哲学思维方式与领导工作方法的关系\n### 2.1哲学思维方式对领导工作方法的影响\n### 2.2领导工作方法对哲学思维方式的体现\n### 2.3哲学思维方式与领导工作方法的融合与创新\n## 3.运用哲学思维方式优化领导工作方法\n### 3.1运用哲学思维方式提高领导决策能力\n### 3.2运用哲学思维方式加强领导团队建设\n### 3.3运用哲学思维方式提升领导创新能力\n## 4.哲学思维方式在领导工作中的实际应用案例\n### 4.1哲学思维方式在领导决策中的应用案例\n### 4.2哲学思维方式在领导团队建设中的应用案例\n### 4.3哲学思维方式在领导创新中的应用案例\n## 5.提高领导工作中哲学思维方式的应用水平\n### 5.1提高领导对哲学思维方式的认知与理解\n### 5.2加强领导哲学思维能力的培训与提升\n### 5.3营造有利于哲学思维方式应用的领导工作环境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哲学思维方式与领导工作方法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哲学思维方式的基本概念及其重要性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哲学思维方式起源于古希腊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亚里士多德的逻辑学和方法论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柏拉图的理念论和苏格拉底的问题导向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赫拉克利特的辩证法思想</a:t>
                </a:r>
                <a:endParaRPr/>
              </a:p>
            </p:txBody>
          </p:sp>
          <p:sp>
            <p:nvSpPr>
              <p:cNvPr id="17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哲学思维方式在文艺复兴时期的发展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达·芬奇的实证主义和实验主义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笛卡儿的唯理论和方法论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康德的批判哲学和认识论</a:t>
                </a:r>
                <a:endParaRPr/>
              </a:p>
            </p:txBody>
          </p:sp>
          <p:sp>
            <p:nvSpPr>
              <p:cNvPr id="18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哲学思维方式在现代社会的影响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马克思主义的实践论和辩证法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西方的存在主义和现象学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东方的儒家、道家和佛家哲学</a:t>
                </a:r>
                <a:endParaRPr/>
              </a:p>
            </p:txBody>
          </p:sp>
          <p:sp>
            <p:nvSpPr>
              <p:cNvPr id="18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哲学思维方式的历史渊源及其发展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哲学思维方式的定义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是一种思考问题的方法和角度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以抽象、概括和反思为特点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注重逻辑推理和辩证法运用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哲学思维方式的特点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普遍性和特殊性相结合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抽象性和具体性相统一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逻辑性和非逻辑性相补充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哲学思维方式的定义与特点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哲学思维方式在领导工作中的作用与价值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哲学思维方式对领导工作的指导作用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提供科学的世界观和方法论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帮助领导者把握事物的本质和规律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提高领导者的思维能力和创新意识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哲学思维方式在领导工作中的应用价值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提高领导决策的科学性和有效性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加强领导团队的建设和发展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提升领导工作的创新能力和执行力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哲学思维方式与领导工作方法的关系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哲学思维方式影响领导工作方法的理论基础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辩证法的矛盾分析法和系统分析法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实证主义的观察实验法和统计分析法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现象学的描述和理解法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哲学思维方式影响领导工作方法的价值取向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以人为本和公平正义的价值理念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民主决策和科学管理的价值追求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创新发展和可持续发展的价值目标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哲学思维方式对领导工作方法的影响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领导工作方法对哲学思维方式的体现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领导工作方法体现哲学思维方式的普遍性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领导决策中的辩证法和方法论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领导团队建设中的以人为本和公平正义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领导创新中的实践论和辩证法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领导工作方法体现哲学思维方式的特殊性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结合领导工作的实际和特点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创新领导工作方法和理论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提高领导工作的针对性和实效性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哲学思维方式与领导工作方法的融合与创新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哲学思维方式与领导工作方法的融合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辩证法和实证主义在领导决策中的应用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现象学和马克思主义在领导团队建设中的应用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人文主义和科学主义在领导创新中的应用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哲学思维方式与领导工作方法的创新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借鉴哲学思维方式的优点和创新方法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结合领导工作的实际和发展需求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提高领导工作的科学性和实效性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运用哲学思维方式优化领导工作方法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辩证法的矛盾分析法在领导决策中的应用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分析矛盾的根源和性质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制定解决矛盾的策略和方法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评估矛盾解决的效果和意义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实证主义的观察实验法在领导决策中的应用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收集和整理决策所需的实证数据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分析实证数据之间的关系和规律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验证决策方案的科学性和可行性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运用哲学思维方式提高领导决策能力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https://d.book118.com/657126116002006050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哲学思维方式与领导工作方法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2024-09-22T08:40:05.717</cp:lastPrinted>
  <dcterms:created xsi:type="dcterms:W3CDTF">2024-09-22T00:40:05Z</dcterms:created>
  <dcterms:modified xsi:type="dcterms:W3CDTF">2024-09-22T00:40:07Z</dcterms:modified>
</cp:coreProperties>
</file>