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24C070-2324-48DA-98B3-968E6EFC68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E167AC-96DE-4697-AFCB-A51ABFDA8C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923F48-550B-4ED8-B6B0-C847A4056A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1A47C1-5BC9-4400-8729-0AF8AA8455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7C0696-D032-4BBC-83FA-CC9751F376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5B0F25-B6D6-4E44-9A40-62641FDF79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903057-00DD-4E16-89AE-941AF828DA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057952-83E0-4798-8049-C45BC2B5CC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F32867-89B6-45EB-AD15-424B07FFC5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1B98C0-D342-4D5C-AAA1-78791FC85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BA198-71F6-4F91-9745-BA39425D0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3000104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小学语文基础知识教学方法研究</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汇报人：&lt;XXX&gt;</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小学语文基础知识的重要性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小学语文基础知识教学方法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小学语文基础知识教学策略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小学语文基础知识教学评价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小学语文基础知识教学案例分析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小学语文基础知识教学展望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小学语文基础知识的重要性</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503" b="2850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165" b="316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语文基础知识对小学生发展的影响</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语言表达能力</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语文基础知识是培养小学生语言表达能力的基础，通过掌握词汇、语法和句型，学生能够更好地表达自己的思想和情感。</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思维能力培养</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语文基础知识的学习有助于培养学生的思维能力，通过阅读、写作和思考，提高学生的逻辑思考和创造性思维能力。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文化素养提升</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语文基础知识的学习能够让学生更好地了解中华文化，培养文化自信心和民族自豪感，提升学生的文化素养。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中高年级语文学习的过渡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小学语文基础知识的学习能够为中高年级的语文学习打下坚实的基础，更好地适应更高年级的学习内容和要求。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其他学科学习的辅助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语文基础知识的学习能够提高学生的阅读理解能力，对其他学科的学习起到辅助作用，更好地理解学科知识。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语文基础知识对未来学习的铺垫作用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目前部分小学语文基础知识教学仍采用传统的讲授式教学，缺乏多样化的教学方法和手段，难以激发学生的学习兴趣。</a:t>
            </a:r>
          </a:p>
        </p:txBody>
      </p:sp>
      <p:pic>
        <p:nvPicPr>
          <p:cNvPr id="6" name="Picture 6"/>
          <p:cNvPicPr>
            <a:picLocks noChangeAspect="1"/>
          </p:cNvPicPr>
          <p:nvPr/>
        </p:nvPicPr>
        <p:blipFill>
          <a:blip r:embed="rId2"/>
          <a:srcRect l="16708" r="1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教学方法单一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由于教学方法单一和课堂氛围沉闷，学生的参与度较低，缺乏主动学习和思考的积极性。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学生参与度低</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625" r="17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目前小学语文基础知识教学的评价方式仍以考试为主，过于注重记忆和应试能力，缺乏对学生实际语言运用能力的考察。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评价方式不够科学</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语文基础知识教学现状与问题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小学语文基础知识教学方法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通过教师的讲解，系统地向学生传授语文基础知识，如字词、语法、修辞等。这种方法能够使学生在短时间内获得大量知识，但可能缺乏互动和实践。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讲授法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通过大量的练习，巩固和加深学生对语文基础知识的理解。这种方法有助于提高学生的应试能力，但可能较为单调。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练习法</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传统教学方法：讲授法、练习法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游戏教学法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将游戏与教学相结合，让学生在轻松愉快的氛围中学习语文基础知识。这种方法能够提高学生的参与度和记忆力。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情境教学法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通过创设真实的情境，让学生在模拟的语境中学习语文基础知识。这种方法能够增强学生的实际应用能力，激发学生的学习兴趣。</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合作学习法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通过小组合作，让学生在互相交流和合作中学习语文基础知识。这种方法能够培养学生的合作精神和沟通能力。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现代教学方法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项目式学习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以学生为中心，通过完成实际项目来学习语文基础知识。这种方法能够提高学生的实践能力和创新思维，但需要教师精心设计项目。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翻转课堂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将传统的教学过程颠倒过来，让学生在课前预习和课堂上通过讨论、互动等方式深化理解。这种方法能够培养学生的自主学习能力，但需要学生具备一定的学习自觉性。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混合式学习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将线上和线下教学相结合，让学生在多种学习环境中获取语文基础知识。这种方法能够充分利用信息技术和传统教学的优势，提高教学效率。</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创新教学方法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小学语文基础知识教学策略</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712" b="1271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采用字源识字法，通过讲解汉字的起源和演变，帮助学生理解汉字的意义和结构。同时，利用字根识字法，让学生掌握常见字根，提高识字效率。</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注重写字姿势和笔顺的规范，通过示范和练习，让学生掌握正确的写字技巧。同时，采用游戏化教学方式，让学生在轻松愉快的氛围中学习写字。</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识字与写字教学策略</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写字教学</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识字教学</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通过深入讲解课文，引导学生理解文章的主题、结构和语言特点。同时，注重培养学生的阅读思维能力和批判性思维。</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精读教学</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鼓励学生大量阅读各类书籍，提高阅读速度和理解能力。同时，通过阅读分享和讨论，培养学生的阅读兴趣和阅读习惯。</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泛读教学</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阅读理解教学策略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https://d.book118.com/657130001043006030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2024-09-01T20:34:46.214</cp:lastPrinted>
  <dcterms:created xsi:type="dcterms:W3CDTF">2024-09-01T12:34:46Z</dcterms:created>
  <dcterms:modified xsi:type="dcterms:W3CDTF">2024-09-01T12:34:48Z</dcterms:modified>
</cp:coreProperties>
</file>