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5F2418-8843-487C-8D72-A28BCB9EA5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39E03-3B3F-4FD0-B95D-4865360CE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264444-DC55-4CBF-8EA1-576E2B72A8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639033-2C59-4736-946F-A4CFFD7735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F31DD5-6C91-4C00-8FB2-9FEFD339E9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FEE71B-34DD-41A5-BE6A-C124B205F0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8AC0A1-512A-4355-BF33-B92A968839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D5AFD0-7551-41EF-AD46-5CEEA0D643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F20BDA-1A71-4320-869B-57982D3FD9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32C1AB-C7D1-48C3-A3AE-8E589518E2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C1EDBD-60F6-4E9F-BF04-9C0A3EE591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13004206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电涡流传感器模块输出电压较低课件</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电涡流传感器工作原理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电涡流传感器模块输出电压低的原因分析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解决电涡流传感器模块输出电压低的方法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电涡流传感器模块输出电压低的案例分析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电涡流传感器工作原理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电涡流传感器是一种基于电涡流原理的传感器，通过测量电涡流的特性来检测材料的一些物理性质，如导电性、磁导率等。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电涡流传感器通常由一个高频交流电源和一个测量线圈组成，当交流电源在测量线圈中产生交变磁场时，如果被测材料接近测量线圈，则会在被测材料中产生电涡流。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电涡流传感器的基本概念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当被测材料接近测量线圈时，由于电涡流的产生，会改变测量线圈中的磁场分布，从而影响线圈的阻抗值。通过测量线圈阻抗值的变化，可以推算出被测材料的物理性质。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电涡流传感器的测量结果通常以电压的形式输出，因此电涡流传感器的输出电压较低时，可能表示被测材料的物理性质发生了变化。</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电涡流传感器的工作原理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电涡流传感器在工业领域中广泛应用于材料检测、表面检测、无损检测等领域。例如，可以用于检测金属材料的表面缺陷、涂层厚度、硬度等参数，也可以用于检测非金属材料的导电性、磁导率等参数。</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电涡流传感器还可以应用于科学研究领域，如物理学、化学、生物学等领域的研究中，用于测量各种材料的物理性质。</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电涡流传感器的应用领域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电涡流传感器模块输出电压低的原因分析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电源电压低可能是导致电涡流传感器模块输出电压低的主要原因之一。</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电涡流传感器的正常工作需要稳定的电源电压。如果电源电压过低，传感器的输出信号可能会受到影响，导致输出电压降低。因此，需要确保传感器模块接收到足够的电源电压，以满足其正常工作需求。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电源电压低</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信号线过长或信号线质量差可能导致电涡流传感器模块输出电压低。</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信号线过长可能会导致信号衰减，降低传感器输出电压。此外，如果信号线质量差，例如线径过细或材料导电性能不佳，也可能影响信号传输，导致传感器输出电压降低。因此，在选择和使用信号线时，应尽量选择长度适中、质量可靠的信号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信号线过长或信号线质量差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传感器安装位置不当可能影响其正常工作，导致输出电压低。</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电涡流传感器的安装位置对其正常工作至关重要。如果传感器安装位置不当，例如距离被测物体过远或角度不正确，可能会影响传感器与被测物体之间的相互作用，从而影响传感器的输出信号，导致输出电压降低。因此，在安装传感器时，应确保其位置正确，以便能够准确测量被测物体的参数。</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传感器安装位置不当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https://d.book118.com/657130042063006051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2024-09-24T12:38:03.882</cp:lastPrinted>
  <dcterms:created xsi:type="dcterms:W3CDTF">2024-09-24T04:38:03Z</dcterms:created>
  <dcterms:modified xsi:type="dcterms:W3CDTF">2024-09-24T04:38:05Z</dcterms:modified>
</cp:coreProperties>
</file>