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81BB5-FD01-49E1-8C97-1BEEFA69B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4867D-09F3-41C4-8216-A060CB2C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F4EF3-9A9D-46FF-B67E-887B74D78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ADA6F-775E-4870-976C-73FFC31D0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04489-27EB-4AE6-8C5F-07316590F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209C7-2EF9-4C9C-B308-10425A67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BBBE1-DFF0-44AB-9388-45D4C05F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1A52D-074E-4973-B0C4-354A6786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98FCF-0AE8-44A4-A3C9-014A26D8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B2B1-497D-4B2E-91A4-8B0BCF59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C38A5-CE72-4791-A2BF-2764F0F2C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1036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2023年公安电信诈骗工作总结报告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电信诈骗案件分析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打击电信诈骗犯罪活动，维护社会稳定和公共安全。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提高公众对电信诈骗的防范意识和能力，减少电信诈骗案件的发生。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加强与相关部门的协作配合，形成打击电信诈骗的合力。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开展电信诈骗宣传教育活动，提高公众对电信诈骗的认知和防范意识。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加强与通信管理部门、银行等机构的协作配合，共同打击电信诈骗犯罪活动。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组织开展专项行动，对电信诈骗犯罪活动进行严厉打击，依法严惩犯罪分子。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完善电信诈骗防范机制，加强技术手段建设，提高防范能力。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成功破获了一批重大电信诈骗案件，有效遏制了电信诈骗犯罪活动的蔓延。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加强了与相关部门的协作配合，形成了打击电信诈骗的合力，提高了工作效率。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通过宣传教育活动，提高了公众对电信诈骗的认知和防范意识，减少了电信诈骗案件的发生。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完善了电信诈骗防范机制和技术手段建设，提高了防范能力，为打击电信诈骗犯罪活动提供了有力保障。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电信诈骗案件分析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23" r="296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39" r="28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2023年，全国共发生电信诈骗案件5万余起，较去年增长了10%。其中，网络诈骗案件占比超过80%。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网络购物诈骗、冒充公检法诈骗、投资诈骗、贷款诈骗等是主要的电信诈骗类型，给人民群众造成了巨大的经济损失。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案件数量与类型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电信诈骗案件呈现出跨区域、产业化、高科技化的特点，犯罪分子利用互联网、移动支付等手段，远程操控实施诈骗，给案件侦破带来较大难度。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犯罪分子利用虚假网站、钓鱼软件等工具，获取受害人个人信息，以各种借口要求受害人转账、汇款，或者诱导受害人点击恶意链接，窃取资金。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案件特点与手法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侦破情况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2023年，全国公安机关共破获电信诈骗案件3万余起，抓获犯罪嫌疑人5万余人，打掉诈骗团伙1000余个。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已经侦破的电信诈骗案件，公安机关依法对犯罪嫌疑人进行刑事处罚，同时积极开展追赃挽损工作，最大程度地减少受害人的经济损失。此外，公安机关还通过开展宣传教育活动，提高人民群众的防范意识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案件侦破与处理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工作成效与亮点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https://d.book118.com/657131036131006054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2024-09-29T00:29:14.221</cp:lastPrinted>
  <dcterms:created xsi:type="dcterms:W3CDTF">2024-09-28T16:29:14Z</dcterms:created>
  <dcterms:modified xsi:type="dcterms:W3CDTF">2024-09-28T16:29:16Z</dcterms:modified>
</cp:coreProperties>
</file>