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8DFAE-7C58-4FCB-98B5-CDB2C9690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5C36E-4EB8-412E-B063-7B2B46A2F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1ACE5-BC42-47EE-8599-56FA302CC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B1770-1762-4CEB-9DB0-689CD1703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3A5E7-42E9-4225-B752-5BEC78116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60E70-923E-4345-9C3C-64084EE32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D91D30-AFE8-4E07-8930-C3F004CF6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B70F3-A299-490C-8134-ECC2C6C35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1B311-14DC-443E-8820-CC8A11E3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F05E6-4F00-490E-800C-A3DCBAE95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93550-2828-43D2-ADD4-4850200B2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330221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某房地产集团营销策划中心培训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当前房地产市场受到宏观经济形势的影响，包括经济增长、利率、就业率等。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宏观经济形势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8375" r="8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政府对房地产市场的政策调控，如限购、限贷等政策，对房地产市场产生深远影响。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房地产市场竞争激烈，企业需要不断提升自身的竞争力，以应对市场变化。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当前房地产市场环境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营销策划中心职责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营销策划中心需要对市场进行深入研究，了解市场需求、竞争态势和行业趋势。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根据市场研究结果，制定有效的营销策略，包括产品定位、定价、推广等。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监督销售团队的执行情况，确保销售目标的实现。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建立和维护客户关系，提升客户满意度和忠诚度。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市场研究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销售执行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通过培训，使员工掌握房地产市场分析、营销策略制定等方面的专业知识和技能。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提高员工的专业素质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通过团队建设活动，增强团队成员之间的沟通和协作能力。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通过培训，培养一支高素质、专业化的营销策划团队，提升企业在房地产市场的竞争力。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培养企业核心竞争力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通过培训，提高员工的工作积极性和创新能力，推动企业的可持续发展。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Freeform 13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分析国内外房地产市场的发展趋势和影响因素，包括经济、政策、社会等方面的因素。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分析竞争对手的营销策略、产品特点和市场份额，为制定营销策划提供参考。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掌握国家及地方政府的房地产政策法规，了解其对房地产市场的影响。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总结词：了解房地产市场趋势、政策法规和竞争格局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5" name="Freeform 5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9" name="Freeform 9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2" name="Freeform 12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6" name="Freeform 16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营销策划技巧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了解目标客户群体的需求和消费心理，制定有针对性的营销策略。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总结词：学习如何制定有效的营销策略和推广方案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学习各种营销手段和推广渠道，如广告、公关、活动等，以及如何选择合适的渠道进行推广。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掌握营销策划方案的撰写技巧和规范，提高方案的可操作性和执行效果。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总结词：提升团队成员之间的协作能力和沟通能力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了解团队协作的重要性和团队成员的角色定位，提高团队协作意识。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学习有效沟通技巧和方法，包括倾听、表达、反馈等方面的技能。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1" name="Freeform 31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6" name="Freeform 36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9" name="Freeform 39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2" name="Freeform 42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7" name="Freeform 47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分析失败的房地产营销策划案例，了解其失败原因和教训。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总结词：通过实际案例分析，提高解决实际问题的能力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分析成功的房地产营销策划案例，总结其成功经验和可借鉴之处。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通过模拟实战演练，提高团队成员在实际操作中解决问题的能力。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https://d.book118.com/657133022102006044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2024-09-18T22:50:05.835</cp:lastPrinted>
  <dcterms:created xsi:type="dcterms:W3CDTF">2024-09-18T14:50:05Z</dcterms:created>
  <dcterms:modified xsi:type="dcterms:W3CDTF">2024-09-18T14:50:08Z</dcterms:modified>
</cp:coreProperties>
</file>