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5DBC5-3D5F-493B-A9F5-67D379CBB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09362-5FE2-4626-9F46-9846A21F9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BDDA8-F6D1-4149-87A8-3AB01DAAB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9AE97-EEDC-42BF-8CC1-7779B3188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E3C49F-6EC3-429F-9DC4-E9F6D3739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4AEF28-68FF-4659-A60C-5C14C92BF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B347A9-59B2-4F8A-A62F-6FD04FC3D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78078-49DA-4729-8148-DB9ACCB43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8E418-455D-4974-AB53-CEC536D23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C7FFD-D95F-4A2B-8705-CBAB3C6E6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3EC34-838F-4A3F-A632-5AD57A082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33106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40旅游活动策划方案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活动预算与费用控制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活动执行与监管方案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随着人们生活水平的提高，旅游消费逐渐成为大众休闲娱乐的重要方式。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针对不同年龄段和职业的受众，分析其对旅游活动的需求和偏好。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研究同类旅游产品的优缺点，寻求差异化创新点。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文化旅游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自然风光游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休闲度假游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探险挑战游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活动主题定位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299" r="1729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8910" r="289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以历史文化、民俗风情等为主题，打造有深度的旅游体验。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以山水风光、自然景观为主题，提供亲近自然的旅游感受。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以放松身心、享受慢生活为主题，设计温馨舒适的度假产品。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以户外运动、探险挑战为主题，满足游客寻求刺激与冒险的需求。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通过活动的成功举办，提高旅游品牌在目标市场的知名度。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吸引更多潜在游客关注并参与活动，从而带动旅游产品的销售增长。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通过精心策划的活动安排和优质服务，提高游客的满意度和忠诚度。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增强游客满意度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以活动为契机，促进旅游产业与相关产业的融合发展，提升整体产业水平。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推动旅游产业发展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预期目标与效果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根据旅游主题和参与者兴趣，选择具有代表性和吸引力的旅游目的地，如自然风光、历史文化名胜、现代城市等。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目的地选择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设计合理的游览路线，将各个景点串联起来，确保游客能够充分体验目的地的魅力。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游览路线规划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提供专业的景点导览服务，包括讲解、导览图、语音导览等，帮助游客更好地了解景点历史和文化。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景点导览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景点游览规划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根据目的地文化特色，选择具有代表性的文化主题，如民俗、美食、手工艺等。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文化主题选择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设计丰富多彩的文化体验活动，如制作当地美食、学习民间舞蹈、参观手工艺作坊等，让游客亲身感受当地文化的魅力。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文化体验活动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鼓励游客与当地居民进行文化交流，分享彼此的生活经验和文化见解，增进相互了解和友谊。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文化交流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特色文化体验设计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根据游客需求和兴趣，选择适合的休闲娱乐项目，如演出、电影、体育比赛等。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娱乐项目选择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休闲场所安排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夜间活动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提供舒适的休闲场所，如公园、咖啡馆、酒吧等，让游客在轻松愉悦的氛围中享受休闲时光。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安排丰富多彩的夜间活动，如夜间观光、夜市游览、夜间演出等，让游客充分体验目的地的夜生活。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休闲娱乐项目设置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微信公众号推广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通过微信公众号发布活动信息、旅游攻略等，吸引潜在游客关注。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旅游网站合作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与携程、去哪儿等知名旅游网站合作，发布活动信息，提供优惠购票渠道。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在搜索引擎、社交媒体等网络平台投放广告，扩大活动知名度。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线上宣传渠道选择及运营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旅游机构合作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与旅行社、酒店等旅游机构合作，将活动作为旅游产品进行推广销售。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景区合作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与知名景区合作，在景区内设置活动宣传栏，向游客推广活动信息。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旅游局合作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与当地旅游局合作，将活动纳入当地旅游推广计划，吸引更多游客参与。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线下宣传手段及合作方洽谈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https://d.book118.com/657133106061006052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2024-09-25T20:53:58.268</cp:lastPrinted>
  <dcterms:created xsi:type="dcterms:W3CDTF">2024-09-25T12:53:58Z</dcterms:created>
  <dcterms:modified xsi:type="dcterms:W3CDTF">2024-09-25T12:54:00Z</dcterms:modified>
</cp:coreProperties>
</file>