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48198-E843-4FDD-BA7E-30EE24058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285F4-1903-41DF-B4C5-CB6181FC4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F5863-C361-4B7B-AFEC-876AB948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1F906-AEA1-4A56-8BF0-8D308246B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19C13-64FA-49E4-ADA9-C3E84F73D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E4997-A182-4868-AD05-7686F892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0FA1F-0AE4-4125-AF2D-D9153BF14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778B4-5232-4162-8749-112971B66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4C93A-EF2A-4E25-A8FF-5074BA2AA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A1227-0FC8-4797-875B-BAF7E876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BD60C-688D-416E-94C5-2CB763607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3164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Python文件和数据格式化软件工程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Python语言基础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文件操作与格式化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数据处理与格式化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案例分析：Python在数据处理中的应用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Python语言基础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Python是一种解释型、面向对象、动态数据类型的高级程序设计语言。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高级编程语言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Python语法简洁清晰，易于学习，支持多种编程范式。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Python在数据分析、人工智能、Web开发、自动化运维等领域有广泛应用。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Python语言概述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包括整数、浮点数和复数，支持基本的数学运算。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一种有序的元素集合，可以随时添加和删除其中的元素。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一种无序的键值对集合，用于存储和查找数据。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用于处理文本数据，支持字符串拼接、截取、查找等操作。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一种不可变的序列，通常用于存储一组相关的数据。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字符串类型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列表类型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元组类型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字典类型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Python数据类型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循环语句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重复执行一段代码，直到满足特定条件时停止，如for和while循环。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异常处理语句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捕获和处理程序运行过程中的异常情况，如try、except、finally语句。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条件语句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根据条件判断执行不同的代码块，如if、elif和else语句。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Python控制流语句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模块导入与使用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通过import关键字导入模块，使用模块名加函数名或类名的方式调用模块中的函数或类。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函数定义与调用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通过def关键字定义函数，使用函数名加参数列表的方式调用函数。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参数传递与局部变量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函数参数支持位置参数、默认参数、可变参数等，函数内部定义的变量为局部变量。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Python函数与模块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文件操作与格式化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使用`close()`方法关闭文件，释放资源。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使用`read()`、`readline()`或`readlines()`方法读取文件内容，可以读取全部内容、按行读取或读取多行。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使用`open()`函数打开文件，可以指定文件名、打开模式（如读取、写入、追加等）和编码方式。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使用`write()`方法向文件中写入内容，如果文件不存在则会创建该文件。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读取文件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写入文件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50" r="20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使用`os.getcwd()`函数获取当前工作目录。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获取当前工作目录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使用`os.path.join()`函数拼接文件路径，可以自动处理不同操作系统的路径分隔符。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拼接文件路径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使用`os.path`模块中的函数获取文件路径的各个部分，如目录名、文件名、文件扩展名等。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获取文件路径信息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文件路径处理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读取和写入JSON数据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使用`json`模块读取和写入JSON格式的数据，可以实现数据的序列化和反序列化。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读取和写入CSV数据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使用`csv`模块读取和写入CSV格式的数据，可以实现数据的表格化存储和处理。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字符串格式化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使用`format()`方法或f-string进行字符串格式化，可以将变量值插入到字符串中。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文件内容格式化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在打开文件时可以指定编码方式，如UTF-8、GBK等，以确保正确读写文件内容。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使用`encode()`方法将字符串编码为字节串，使用`decode()`方法将字节串解码为字符串，可以实现不同编码方式之间的转换。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文件编码与解码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编码转换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指定编码方式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数据处理与格式化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识别和处理数据集中的缺失值，包括删除缺失值、填充缺失值或使用插值方法。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检测和处理数据集中的异常值，如使用标准差或四分位数范围等方法进行筛选和处理。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对数据进行规范化、标准化或归一化等转换，以消除量纲影响或满足特定算法的要求。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将数据从一种类型转换为另一种类型，如将字符串转换为数值型、将日期字符串转换为日期对象等。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将数据按照特定格式进行排列或呈现，如将数值型数据格式化为指定的小数位数、将日期对象格式化为指定的日期字符串格式等。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数据类型转换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数据类型转换与格式化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按照指定字段或条件对数据进行排序，如升序、降序排列。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61" r="996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数据聚合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将数据按照指定字段进行分组，以便进行进一步的统计和分析。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对分组后的数据进行汇总和统计，如计算每组的平均值、最大值、最小值等。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数据排序、分组与聚合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https://d.book118.com/657133164116006032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2024-09-05T12:38:33.281</cp:lastPrinted>
  <dcterms:created xsi:type="dcterms:W3CDTF">2024-09-05T04:38:33Z</dcterms:created>
  <dcterms:modified xsi:type="dcterms:W3CDTF">2024-09-05T04:38:35Z</dcterms:modified>
</cp:coreProperties>
</file>