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AE755-3DF9-4C99-92F4-FB0F42372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FBAB1-9A96-43B5-B13B-20F1F8C58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3B3D0-D253-4833-8A1D-43284CA6B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06A4C-B4B2-4490-9DCB-F4E924D04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64C9F6-80ED-41C9-B858-CC633AB9E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C303D1-FC74-4048-A0D8-603ECA30A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D3CFCF-445A-4C22-9E78-B6952FFDC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0677B-D5F7-439E-934B-D2CA2E668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95A07-D4AC-45C0-B2A8-03A995EFB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33C59-B84C-4403-B923-F876FFA73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7B730-B7DD-417C-93C8-A26D14E13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34032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EPC总承包项目组织结构的优势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EPC总承包项目组织结构的优势分析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EPC总承包项目组织结构实施过程中的关键点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未来发展趋势及挑战应对策略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阐述EPC总承包项目组织结构的优势，提高项目执行效率和质量。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应对当前建筑市场复杂多变的形势，推动EPC总承包模式的发展和应用。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为相关企业提供参考和借鉴，促进EPC总承包项目的顺利实施。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EPC总承包项目组织结构的实施效果及案例分析。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EPC总承包项目组织结构的定义和内涵。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EPC总承包项目组织结构的优势和特点。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EPC（Engineering, Procurement, Construction）总承包项目组织结构是指工程、采购、施工一体化的项目组织方式，由总承包商负责项目的整体设计、采购、施工和试运行等工作。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EPC总承包项目组织结构具有整体性、一体化和高效性等特点，能够实现设计、采购、施工等环节的紧密衔接和协同作业，提高项目执行效率和质量。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总承包商直接管理各分包商，分包商之间无直接合同关系，适用于中小型项目。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直线式组织结构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总承包商设立项目管理部，各分包商分别设立项目管理组，形成矩阵式管理，适用于大型复杂项目。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矩阵式组织结构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总承包商和各分包商分别设立独立的项目管理机构，各自负责项目的不同部分，适用于特大型或特殊要求的项目。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项目式组织结构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如石油、天然气、电力等行业的基础设施建设，如炼油厂、发电厂等。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如钢铁、化工、造纸等行业的生产线建设或改造项目。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如城市供水、排水、道路、桥梁等市政基础设施建设项目。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如交通、水利、环保等领域的工程项目，也可采用EPC总承包项目组织结构。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EPC总承包项目组织结构的优势分析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统一规划与管理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EPC总承包商负责项目的整体规划和实施，确保项目各阶段的顺利衔接，提高项目管理的整体性和一致性。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EPC总承包商可充分利用自身资源，对项目的设计、采购、施工等各环节进行统一调配，实现资源的优化配置。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降低成本与风险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通过EPC总承包模式，业主可将项目风险转移给总承包商，降低自身风险，同时总承包商可通过规模效应和资源整合降低项目成本。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整体性优势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标准化与规范化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EPC总承包商遵循国际通用的标准和规范，确保项目的质量和安全。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经验积累与传承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EPC总承包商在项目实施过程中不断积累经验，形成独特的知识体系和技术优势，为后续项目提供有力支持。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专业技术能力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EPC总承包商通常具备丰富的专业知识和技术实力，能够应对项目中的技术难题和挑战。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EPC总承包商内部各部门之间紧密合作，形成高效的工作机制，确保项目的顺利进行。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EPC总承包商与业主保持密切沟通，及时了解业主需求，确保项目的实施符合业主期望。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与业主协同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EPC总承包商与分包商建立良好的合作关系，明确各自职责和界面，确保项目的顺利实施。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与分包商协同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协同化优势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https://d.book118.com/657134032033006041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2024-09-13T22:04:44.636</cp:lastPrinted>
  <dcterms:created xsi:type="dcterms:W3CDTF">2024-09-13T14:04:44Z</dcterms:created>
  <dcterms:modified xsi:type="dcterms:W3CDTF">2024-09-13T14:04:46Z</dcterms:modified>
</cp:coreProperties>
</file>