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6925E-465C-417C-A7A7-6AB221688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8BA3F-4F1E-4B78-9E2D-4ED500098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9ACF9-77E7-47FD-A4B5-75576F3AE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0894F-0097-4165-B6E3-3CCF3BDDE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282E5D-119D-4016-93EF-CCE8ED85F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EC2878-0AB8-4DAC-83BA-6C2CDC805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872BA2-D2A0-4C61-9464-67F34498C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082D2-E7A9-4B78-B963-22513101F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BDCF1-76B2-4B14-839C-CC6B0798B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4DB6B-172E-42D0-A792-24C8000A6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E5DD7-E58B-4834-9BFA-7C08D6B71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34164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保障施工安全的措施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2024-01-14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施工安全概述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保障施工安全的措施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施工现场安全管理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施工安全事故预防与处理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施工安全概述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施工安全是保障施工人员生命安全的重要措施，也是企业社会责任的体现。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保障人员生命安全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良好的施工安全措施有助于提高工程质量，减少因事故造成的工程损坏。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提高工程质量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有效的施工安全管理可以减少事故发生，降低因此产生的额外成本。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降低施工成本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施工安全的意义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遵守国家和地方政府关于施工安全的法律法规，确保施工过程符合相关规定。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国家法律法规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行业标准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企业规章制度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遵循相关行业协会和组织制定的施工安全标准，提高施工安全水平。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建立健全施工安全管理制度和操作规程，确保员工遵守。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施工安全法律法规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尽管有相关法律法规和标准，但施工安全事故仍频繁发生。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42" b="10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安全事故频发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部分施工人员和管理人员安全意识不强，忽视安全操作规程。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安全意识薄弱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部分企业在施工安全方面投入不足，缺乏必要的安全设施和培训。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安全投入不足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施工安全现状与问题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保障施工安全的措施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定期培训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定期组织施工人员参加安全培训，提高安全意识，掌握安全操作规程。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特殊工种培训</a:t>
            </a:r>
            <a:endParaRPr lang="en-US" sz="23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对从事特种作业的施工人员，进行专门的安全操作技能培训，确保其具备合格的操作技能。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培训考核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对参加培训的施工人员，进行考核，合格者颁发证书，凭证上岗。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人员安全培训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制定安全管理制度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建立完善的安全管理制度，明确各级管理人员和施工人员的安全职责。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落实责任制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实行安全生产责任制，将安全生产责任落实到人，提高安全管理效果。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严格执行制度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各级管理人员和施工人员应严格执行安全管理制度，确保施工安全。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安全管理制度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根据施工现场实际情况，配备齐全的安全防护设备，如安全网、安全带、安全帽等。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配备齐全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定期对安全防护设备进行检查和维护，确保其完好有效。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检查维护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施工人员应正确使用安全防护设备，遵守使用规范，避免发生意外伤害。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使用规范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安全防护设备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不定期抽查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不定期对施工现场进行抽查，检查安全管理制度和安全防护设备的落实情况。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评估改进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对安全检查和评估结果进行总结分析，针对存在的问题和不足进行改进和优化，提高施工安全管理水平。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定期检查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定期对施工现场进行安全检查，发现安全隐患及时整改。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安全检查与评估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施工现场安全管理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https://d.book118.com/657134164005006034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2024-09-07T17:03:09.895</cp:lastPrinted>
  <dcterms:created xsi:type="dcterms:W3CDTF">2024-09-07T09:03:09Z</dcterms:created>
  <dcterms:modified xsi:type="dcterms:W3CDTF">2024-09-07T09:03:11Z</dcterms:modified>
</cp:coreProperties>
</file>