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E644B60-9380-42D9-B415-AC9F83F106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6DD775-88EF-485E-BA9A-6E103CF9D5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F8F2B9E-15A3-4242-91A2-BA77B9D069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0C8F9DC-EBAF-42FB-9F52-82FB1B5A55C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B1EDEA6-F58F-43B5-B7EE-579891D883F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50C780C-7456-4512-8E50-A78670AFD0E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26BBE24-9DF2-4D41-BCF8-F0CC17533A9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513DEA4-684F-4A75-B548-9335BAE3D1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6473666-5B87-4707-BA03-2D490C4CC7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9DA4BED-0BBA-4DAB-B120-DD23D6F2FD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630385-9EDF-4FA7-BF79-CDE0323D6C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57136060121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131516">
                    <a:alpha val="100000"/>
                  </a:srgbClr>
                </a:solidFill>
                <a:latin typeface="Microsoft Yahei"/>
                <a:ea typeface="Microsoft Yahei"/>
                <a:cs typeface="Microsoft Yahei"/>
              </a:rPr>
              <a:t>经营模式的可扩展性和复制性</a:t>
            </a:r>
          </a:p>
        </p:txBody>
      </p:sp>
      <p:sp>
        <p:nvSpPr>
          <p:cNvPr id="3" name="AutoShape 3"/>
          <p:cNvSpPr/>
          <p:nvPr/>
        </p:nvSpPr>
        <p:spPr>
          <a:xfrm>
            <a:off x="1172676" y="4354068"/>
            <a:ext cx="2056587"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31516">
                    <a:alpha val="100000"/>
                  </a:srgbClr>
                </a:solidFill>
                <a:latin typeface="Microsoft Yahei"/>
                <a:ea typeface="Microsoft Yahei"/>
                <a:cs typeface="Microsoft Yahei"/>
              </a:rPr>
              <a:t>汇报人：XX</a:t>
            </a:r>
            <a:endParaRPr lang="en-US" sz="1100"/>
          </a:p>
        </p:txBody>
      </p:sp>
      <p:sp>
        <p:nvSpPr>
          <p:cNvPr id="4" name="AutoShape 4"/>
          <p:cNvSpPr/>
          <p:nvPr/>
        </p:nvSpPr>
        <p:spPr>
          <a:xfrm>
            <a:off x="3773128" y="4354068"/>
            <a:ext cx="2077143"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31516">
                    <a:alpha val="100000"/>
                  </a:srgbClr>
                </a:solidFill>
                <a:latin typeface="Microsoft Yahei"/>
                <a:ea typeface="Microsoft Yahei"/>
                <a:cs typeface="Microsoft Yahei"/>
              </a:rPr>
              <a:t>2024-01-25</a:t>
            </a:r>
            <a:endParaRPr lang="en-US" sz="1100"/>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849616" y="6177526"/>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131516">
                    <a:alpha val="100000"/>
                  </a:srgbClr>
                </a:solidFill>
                <a:latin typeface="Microsoft Yahei"/>
                <a:ea typeface="Microsoft Yahei"/>
                <a:cs typeface="Microsoft Yahei"/>
              </a:rPr>
              <a:t>XX</a:t>
            </a:r>
            <a:endParaRPr lang="en-US" sz="1100"/>
          </a:p>
        </p:txBody>
      </p:sp>
      <p:sp>
        <p:nvSpPr>
          <p:cNvPr id="7" name="AutoShape 7"/>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516619" y="1216342"/>
            <a:ext cx="6621780"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引言</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经营模式的可扩展性</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经营模式的复制性</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经营模式创新及其影响</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评估与改进经营模式的可扩展性和复制性</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总结与展望</a:t>
            </a:r>
          </a:p>
        </p:txBody>
      </p:sp>
      <p:sp>
        <p:nvSpPr>
          <p:cNvPr id="4" name="TextBox 4"/>
          <p:cNvSpPr txBox="1"/>
          <p:nvPr/>
        </p:nvSpPr>
        <p:spPr>
          <a:xfrm>
            <a:off x="1281411" y="2037684"/>
            <a:ext cx="2792730"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5700" b="1">
                <a:solidFill>
                  <a:srgbClr val="131516">
                    <a:alpha val="100000"/>
                  </a:srgbClr>
                </a:solidFill>
                <a:latin typeface="Microsoft Yahei"/>
                <a:ea typeface="Microsoft Yahei"/>
                <a:cs typeface="Microsoft Yahei"/>
              </a:rPr>
              <a:t>目 录</a:t>
            </a:r>
          </a:p>
        </p:txBody>
      </p:sp>
      <p:sp>
        <p:nvSpPr>
          <p:cNvPr id="5" name="TextBox 5"/>
          <p:cNvSpPr txBox="1"/>
          <p:nvPr/>
        </p:nvSpPr>
        <p:spPr>
          <a:xfrm>
            <a:off x="1263069" y="3262599"/>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131516">
                    <a:alpha val="60000"/>
                  </a:srgbClr>
                </a:solidFill>
                <a:latin typeface="Microsoft Yahei"/>
                <a:ea typeface="Microsoft Yahei"/>
                <a:cs typeface="Microsoft Yahei"/>
              </a:rPr>
              <a:t>CATALOGUE</a:t>
            </a:r>
          </a:p>
        </p:txBody>
      </p:sp>
      <p:sp>
        <p:nvSpPr>
          <p:cNvPr id="6" name="TextBox 6"/>
          <p:cNvSpPr txBox="1"/>
          <p:nvPr/>
        </p:nvSpPr>
        <p:spPr>
          <a:xfrm>
            <a:off x="1353851" y="182270"/>
            <a:ext cx="2807348"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引言</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探讨经营模式可扩展性和复制性的重要性</a:t>
            </a:r>
          </a:p>
        </p:txBody>
      </p:sp>
      <p:pic>
        <p:nvPicPr>
          <p:cNvPr id="5" name="Picture 5"/>
          <p:cNvPicPr>
            <a:picLocks noChangeAspect="1"/>
          </p:cNvPicPr>
          <p:nvPr/>
        </p:nvPicPr>
        <p:blipFill>
          <a:blip r:embed="rId4"/>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分析成功经营模式的要素和特点</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为企业制定有效的经营策略提供借鉴和参考</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经营模式的定义和内涵</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经营模式与商业模式、盈利模式的关系</a:t>
            </a:r>
          </a:p>
        </p:txBody>
      </p:sp>
      <p:pic>
        <p:nvPicPr>
          <p:cNvPr id="6" name="Picture 6"/>
          <p:cNvPicPr>
            <a:picLocks noChangeAspect="1"/>
          </p:cNvPicPr>
          <p:nvPr/>
        </p:nvPicPr>
        <p:blipFill>
          <a:blip r:embed="rId2"/>
          <a:srcRect t="16446" b="16446"/>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9754" b="9754"/>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经营模式的主要类型和特点</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经营模式概述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经营模式的可扩展性</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45" r="2145"/>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可扩展性指的是一种经营模式在保持其核心竞争力和优势的前提下，能够在不同地域、不同市场或不同行业中实现有效复制和扩张的能力。</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可扩展性是企业成长和发展的重要驱动力，它能够使企业在保持自身特色和优势的同时，实现规模化和多元化发展，提升市场竞争力和盈利能力。</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可扩展性的定义与意义</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意义</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3892" r="1389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行业拓展</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企业能够将经营模式应用于相关或不同行业，实现多元化经营。</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地域扩张</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企业能够将成功的经营模式复制到不同地区，实现跨地域经营。</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市场拓展</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企业能够针对不同市场需求，调整和优化经营模式，实现市场份额的扩大。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经营模式可扩展性的体现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标准化管理</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人才储备</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创新能力</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资源整合</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实现可扩展性的关键因素</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建立标准化的管理制度和流程，确保经营模式在不同地区和市场的有效复制。</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不断推动经营模式的创新和发展，以适应不断变化的市场需求和竞争环境。</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培养和引进具备跨地域、跨市场、跨行业经营能力的人才，为经营模式的扩张提供有力支持。</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有效整合内外部资源，形成支持经营模式扩张的资源网络，提升企业的综合竞争力。</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经营模式的复制性</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复制性定义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经营模式的复制性指的是一个成功的商业模式能够在不同的市场、地域或行业中进行复制和推广，实现相似或相同的经济效益。</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复制性意义</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具有良好的复制性的经营模式可以快速扩张市场份额，降低企业风险，并提高品牌影响力和竞争力。</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复制性的定义与意义</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453" b="1453"/>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7357" r="735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6601" b="660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经营模式复制性的体现</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标准化操作</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成功的经营模式往往具备高度标准化的操作流程，确保在不同地区和市场中能够提供一致的产品和服务质量。</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品牌影响力</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强大的品牌影响力可以让消费者在不同市场中迅速认可并接受该经营模式，从而加速复制过程。</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资源整合能力</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具备强大的资源整合能力，能够将供应链、销售渠道等关键资源进行有效整合，以适应不同市场的需求。</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https://d.book118.com/657136060121006035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4283F2"/>
      </a:accent1>
      <a:accent2>
        <a:srgbClr val="34C158"/>
      </a:accent2>
      <a:accent3>
        <a:srgbClr val="FDBE00"/>
      </a:accent3>
      <a:accent4>
        <a:srgbClr val="42B0F2"/>
      </a:accent4>
      <a:accent5>
        <a:srgbClr val="EA4336"/>
      </a:accent5>
      <a:accent6>
        <a:srgbClr val="27C9C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2024-09-10T04:16:32.193</cp:lastPrinted>
  <dcterms:created xsi:type="dcterms:W3CDTF">2024-09-09T20:16:32Z</dcterms:created>
  <dcterms:modified xsi:type="dcterms:W3CDTF">2024-09-09T20:16:34Z</dcterms:modified>
</cp:coreProperties>
</file>