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FB4E0-C194-4CB8-BA90-D7D0CB66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4E554-49BD-47B7-9F6A-B8B96364E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7B805-0D81-4535-9D0A-CC40A020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31442-69F0-40D2-B374-3775F1F71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8C57C-B7C3-4884-891F-234B6ACE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2910F-4D12-4F2D-A047-822476F0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94C1D-E2F9-42C9-B5C1-8E96497B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E58A6-53AC-44EC-83D7-C8DA23CAB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0D12C-871B-4466-8AF3-513F671A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50C7A-FF17-4D46-8BA6-95221A71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4B6A0-ED2F-4A48-A9AD-D0F5712B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6124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《K线分类及意义》PPT课件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K线的组合形态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K线的实战运用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K线是一种金融市场中的技术分析工具，用于表示股票或其他金融产品的价格变动。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K线是一种图表分析工具，以图表上的一条蜡烛图表示股票或其他金融产品的价格变动。在K线图中，每个K线代表一个时间段内的开盘价、最高价、最低价和收盘价。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K线由实体和影线两部分构成，分别代表买卖双方的力量对比和价格波动情况。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K线的实体部分表示开盘价和收盘价之间的差额，影线则表示最高价和最低价与实体部分的距离。根据实体的形态和影线的长度，可以判断买卖双方的力量对比和价格波动情况。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K线的绘制方法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K线的绘制方法包括确定时间段、确定开盘价、最高价、最低价和收盘价，以及绘制蜡烛图。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在绘制K线图时，首先需要确定一个时间段，例如一天、一周或一个月等。然后根据该时间段内的交易数据确定开盘价、最高价、最低价和收盘价。最后，根据这些数据绘制蜡烛图，形成K线图。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3" r="251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表示多方力量强大，市场上涨趋势明显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大阳线是指收盘价高于开盘价的K线，其上下影线较短，实体部分较长，通常表示多方力量强大，市场上涨趋势明显。大阳线的出现通常意味着多方已经完全占据了主导地位，市场信心得到提振，后市看涨。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大阳线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表示空方力量强大，市场下跌趋势明显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大阴线是指收盘价低于开盘价的K线，其上下影线较短，实体部分较长，通常表示空方力量强大，市场下跌趋势明显。大阴线的出现通常意味着空方已经完全占据了主导地位，市场信心受到打击，后市看跌。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大阴线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表示市场可能发生反转，锤子线上吊线下影长阳线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锤子线和上吊线都是下影线较长、实体部分较短的K线，通常出现在市场下跌趋势中。锤子线的出现通常意味着市场可能发生反转，多方开始反击；而上吊线的出现则通常意味着市场可能即将下跌，空方力量逐渐增强。这两种K线都提醒投资者注意风险，谨慎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锤子线和上吊线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https://d.book118.com/657136124043006042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2024-09-15T11:24:30.079</cp:lastPrinted>
  <dcterms:created xsi:type="dcterms:W3CDTF">2024-09-15T03:24:30Z</dcterms:created>
  <dcterms:modified xsi:type="dcterms:W3CDTF">2024-09-15T03:24:32Z</dcterms:modified>
</cp:coreProperties>
</file>