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2619298-2EBA-413F-8FFF-B38D45D7BE4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F4D8F-791B-4758-BC62-B4520CAD6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E764D-E627-4F22-8E68-B7DA8F9F5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D67AA-12B5-46E1-B041-50F3EE3E5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798C3-FD06-4823-AB56-2E857C798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00EEA3-FE29-405D-A883-163A2D274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014A64-BBD4-4E8D-949C-B69FD314E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0A2166-8860-4C20-8C8A-D17986A86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71F53-7F45-400C-B50C-76C7A5CB3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F77FB-0933-498B-85D6-66C15008F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9B427-D926-4E66-9D56-D6CFCBEA4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F6E95-37D4-4D5D-8756-260C5C5B2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F35705C-0117-4359-9D84-B5259D26165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483C6E9-F02E-4B79-8CD6-EBF0C243BEC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40010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仓储物流中的安全隐患与防范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064040" y="4151520"/>
            <a:ext cx="4063680" cy="1081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DADA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仓储物流安全隐患与防范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仓库火灾防范措施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仓储物流盗窃防范措施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仓储物流事故防范措施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仓储物流货物受损防范措施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仓储物流安全管理体系建设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仓储物流安全隐患与防范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https://d.book118.com/657140010043006054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仓储物流中的安全隐患与防范</vt:lpstr>
      <vt:lpstr>目录</vt:lpstr>
      <vt:lpstr>第1章 仓储物流安全隐患与防范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2024-09-28T12:24:55.349</cp:lastPrinted>
  <dcterms:created xsi:type="dcterms:W3CDTF">2024-09-28T04:24:55Z</dcterms:created>
  <dcterms:modified xsi:type="dcterms:W3CDTF">2024-09-28T04:24:57Z</dcterms:modified>
</cp:coreProperties>
</file>