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C3ACFDB-A4BF-4EF6-BF9A-5A6FA63DFB3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02CF3DF-88CF-4237-A3E3-CF3F9936F13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678F86D-31FA-484C-999D-29E88178C85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C4189F2-3DD5-4B15-AA5F-03B2CDC23B1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1A36214-3DE4-455A-A1C8-8AAE684CC21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41861F4-11BA-4E4B-B2FD-21B32AD707A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E303700-0F06-42B1-ADD5-172B220CAFB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2C3C2D2-F218-4709-AE6B-D0CDFBBB655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739CFE9-89A0-46A9-A5AD-F0253B94C7C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0669058-62C1-4EA5-A48B-F61AE51AECC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84922CE-EEDC-4988-A7E3-E59D558C590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57140055136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068855" y="4173441"/>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汇报人：XX</a:t>
            </a:r>
          </a:p>
        </p:txBody>
      </p:sp>
      <p:sp>
        <p:nvSpPr>
          <p:cNvPr id="3" name="TextBox 3"/>
          <p:cNvSpPr txBox="1"/>
          <p:nvPr/>
        </p:nvSpPr>
        <p:spPr>
          <a:xfrm>
            <a:off x="6218683" y="4173441"/>
            <a:ext cx="27451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2024-01-17</a:t>
            </a:r>
          </a:p>
        </p:txBody>
      </p:sp>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国际合规要求与本地法律的整合</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引言</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国际合规要求概述</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本地法律概述</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国际合规要求与本地法律的整合策略</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案例分析：国际合规要求与本地法律的整合实践</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结论与展望</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01</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2375" r="1237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国际合规与本地法律的整合意义</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整合国际合规要求和本地法律，有助于企业规避风险，确保合规经营，提升企业形象和竞争力。</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全球化趋势</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随着全球化的加速，企业越来越多地面临国际合规要求，需要同时遵守不同国家和地区的法律法规。</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本地法律的重要性</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本地法律对企业运营具有直接约束力，违反本地法律可能导致严重的法律后果。</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4941" r="14941"/>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简要介绍国际合规要求的来源、内容及其对企业的影响。</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国际合规要求概述</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本地法律环境分析</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整合策略与措施</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案例分析与实践经验分享</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分析企业所在国家或地区的法律环境，包括主要法律法规、监管机构及执法实践等。</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提出整合国际合规要求和本地法律的具体策略与措施，如建立合规管理体系、加强合规培训等。</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分享企业在整合国际合规要求和本地法律方面的成功案例和实践经验。</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02</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国际合规要求概述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3500" r="23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定义</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国际合规要求是指跨国公司在全球范围内经营时，必须遵守的各国法律法规、国际条约和行业标准等规定，以确保其商业活动的合法性、公正性和可持续性。</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特点</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国际合规要求具有多样性、复杂性和动态性。多样性体现在不同国家和地区法律法规的差异；复杂性在于涉及多个领域和层面，如反腐败、知识产权保护、环境保护等；动态性则是因为国际法规和行业标准不断更新和完善。</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国际合规要求的定义与特点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7901" b="7901"/>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3214" b="13214"/>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国际合规要求的重要性</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规避风险</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遵守国际合规要求有助于企业规避潜在的法律风险，避免因违反法律法规而导致的罚款、诉讼和声誉损失。</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提升企业形象</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合规经营有助于提升企业的社会责任感和公信力，增强投资者和消费者的信心。</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促进可持续发展</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合规要求往往涉及环境保护、社会责任和公司治理等方面，有助于推动企业实现可持续发展。</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数据保护合规</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要求企业遵守数据保护法规，保护个人隐私和数据安全。</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劳工权益保护合规</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要求企业尊重和保护劳工权益，遵守劳动法规，提供安全健康的工作环境。</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环境保护合规</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要求企业遵守环境保护法规，减少污染排放，实施环保措施。</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反腐败合规</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要求企业建立反腐败机制，禁止贿赂行为，实施透明的商业交易。</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知识产权保护合规</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要求企业尊重和保护知识产权，避免侵权行为，建立知识产权管理制度。</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国际合规要求的分类与内容</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03</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本地法律概述</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8595" b="8595"/>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本地法律是指特定地区或国家内部制定并实施的法律法规，用于规范当地社会、经济、政治等方面的行为。</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具有地域性、民族性、历史性和文化性，反映当地社会制度、价值观念、风俗习惯等。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本地法律的定义与特点</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特点</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通过规定权利和义务，约束个人和组织行为，维护社会稳定和秩序。</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维护社会秩序</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1083" r="11083"/>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促进经济发展</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0083" r="1008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保障人权</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提供市场规则、保护产权、调整劳动关系等，为经济发展创造良好环境。</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保护公民的基本权利和自由，促进社会公正和平等。</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本地法律的重要性</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https://d.book118.com/657140055136006033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76</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2024-09-07T07:50:30.157</cp:lastPrinted>
  <dcterms:created xsi:type="dcterms:W3CDTF">2024-09-06T23:50:30Z</dcterms:created>
  <dcterms:modified xsi:type="dcterms:W3CDTF">2024-09-06T23:50:32Z</dcterms:modified>
</cp:coreProperties>
</file>