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6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121AD-9688-40B1-B2BB-B1CFE693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4F68-5BEF-4541-BAC7-451BC32D6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0FE40-80EA-4C22-9B60-51CAC460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C0D66-DBA4-4EE2-9917-C4C22D7AF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9B467-D0A5-4B88-9AC4-B6CD078F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78B59-373D-4222-AA32-1BF42E91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9E048-7005-41EA-86D2-7857D942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0BAB8-C8BE-4C83-89C9-F868DBE0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3D5D5-1697-430D-8155-3A81B883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3CA55-F1AC-486C-B0EE-A4978870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4206-4667-4462-BD0A-4AD359A8E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57" r:id="rId2"/>
    <p:sldLayoutId id="2147494558" r:id="rId3"/>
    <p:sldLayoutId id="2147494559" r:id="rId4"/>
    <p:sldLayoutId id="2147494560" r:id="rId5"/>
    <p:sldLayoutId id="2147494561" r:id="rId6"/>
    <p:sldLayoutId id="2147494562" r:id="rId7"/>
    <p:sldLayoutId id="2147494563" r:id="rId8"/>
    <p:sldLayoutId id="2147494564" r:id="rId9"/>
    <p:sldLayoutId id="2147494565" r:id="rId10"/>
    <p:sldLayoutId id="214749456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006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语文园地六（课件）三年级上册语文部编版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语文园地六教学方法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语文园地六教学评价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语文园地六知识点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语文园地六教学建议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语文园地六教学资源利用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https://d.book118.com/657140064060006030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语文园地六（课件）三年级上册语文部编版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2024-09-02T00:33:52.820</cp:lastPrinted>
  <dcterms:created xsi:type="dcterms:W3CDTF">2024-09-01T16:33:52Z</dcterms:created>
  <dcterms:modified xsi:type="dcterms:W3CDTF">2024-09-01T16:33:54Z</dcterms:modified>
</cp:coreProperties>
</file>