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EEB5B-0793-42AF-B333-C2C25651F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4B7FF-C21D-4529-88BA-AE0401658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A52A4-9407-4C66-B5E9-19C3B59AB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1C0DC-D2FD-4711-80DB-38BAC9663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89CE67-F816-458D-B023-4AFF06242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154008-006C-48EA-9E2B-EC0D7C213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1A3841-1343-4137-9F29-E41A38DFF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6687D-95E4-40DB-9D2D-42798C1E2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12D75-26EC-482A-BB44-445F695B9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60783-83A1-4603-BE90-48D3E9CF2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CF8F9-7076-41CE-9C8E-44062852C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4006606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县人大机关七一活动方案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活动预算与筹备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庆祝中国共产党成立101周年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回顾党的光辉历程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通过活动，回顾中国共产党从创建到发展壮大的历史进程，展示党在各个时期取得的伟大成就。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传承红色基因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弘扬革命精神，传承红色基因，激发广大党员干部的爱国热情和奋斗精神。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通过党性教育，引导党员干部深入学习习近平新时代中国特色社会主义思想，增强“四个意识”，坚定“四个自信”，做到“两个维护”。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提高政治觉悟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教育党员干部牢记全心全意为人民服务的根本宗旨，切实增强群众观念和服务意识。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强化宗旨意识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加强党员党性教育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践行党的群众路线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通过活动，引导党员干部深入基层、深入群众，了解群众疾苦和需求，积极为群众排忧解难。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弘扬艰苦奋斗精神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教育党员干部保持和发扬艰苦奋斗的优良传统和作风，勇于担当作为，积极投身新时代中国特色社会主义伟大事业。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弘扬党的优良传统和作风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https://d.book118.com/657140066064006052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2024-09-25T22:52:28.773</cp:lastPrinted>
  <dcterms:created xsi:type="dcterms:W3CDTF">2024-09-25T14:52:28Z</dcterms:created>
  <dcterms:modified xsi:type="dcterms:W3CDTF">2024-09-25T14:52:30Z</dcterms:modified>
</cp:coreProperties>
</file>