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8B918-E08F-4061-AFCD-BC13DE796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2A3AD-9B02-442C-9DE9-F21FCC2EA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FCE34-E1ED-4D24-ABBB-97D40A0E4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4B6F8-81A3-4379-BCC0-4F27DFC78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4EDC48-DCE6-4EF8-AC21-7E87822D2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63D8D0-41DB-4D77-8D35-0911D35D3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B31928-8652-4892-BDBC-FB78CBB21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8D4DE-CAB5-4CCD-B476-1AB5BCDB0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31733-0DBC-4B91-B5B7-D5D58EC84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9A4B0-7147-4FBC-B52A-80CEF04FB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00754-F87E-4BFF-BC8A-90A2BEE0A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41043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医学护理课件背景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医学护理概述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医学护理的基本原则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医学护理的主要任务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医学护理的现状与挑战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医学护理概述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88" b="1808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医学护理具有科学性、技术性、服务性和实践性，强调对病人的全面照顾，包括生理、心理和社会等方面的需求。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医学护理是一门以病人为中心，提供专业护理服务的学科。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医学护理是医疗服务的重要组成部分，通过专业的护理服务，能够提高医疗质量和病人满意度。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促进病人康复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医学护理关注病人的康复过程，通过科学的护理措施，帮助病人尽快恢复健康。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提升病人生活品质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医学护理不仅关注病人的身体健康，还关注病人的心理健康和社会适应能力，有助于提升病人的生活品质。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医学护理起源于古代，随着医疗技术的发展和人们对健康的关注，医学护理逐渐发展成为一门专业学科。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随着医疗技术的不断进步和人们对健康需求的增加，医学护理将更加注重专业化和精细化，同时将更加注重与医疗团队的协作与沟通。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医学护理的基本原则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3833" r="3833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护理学是一门研究如何照顾和护理病人的学科，它涉及到医学、护理、营养、康复等多个领域的知识。在现代医疗体系中，医学护理学扮演着越来越重要的角色，它不仅关注病人的生理健康，还关注病人的心理健康和社会适应能力。因此，医学护理课件的背景可以从以下几个方面进行阐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医学护理的主要任务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预防疾病发生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通过宣传教育、健康咨询和筛查等方式，提高公众对常见疾病的认知，预防疾病的发生。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促进健康行为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倡导健康的生活方式，如合理饮食、适量运动、戒烟限酒等，提高个体和群体的健康水平。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针对不同人群的需求，开展健康教育活动，提高公众的健康素养和自我保健能力。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疾病预防与健康促进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https://d.book118.com/657141043152006031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2024-09-04T08:20:19.472</cp:lastPrinted>
  <dcterms:created xsi:type="dcterms:W3CDTF">2024-09-04T00:20:19Z</dcterms:created>
  <dcterms:modified xsi:type="dcterms:W3CDTF">2024-09-04T00:20:21Z</dcterms:modified>
</cp:coreProperties>
</file>