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6A8309-A655-4C41-911D-8024D36A6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D2EA5D-A509-456B-9B28-FE10849B7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3267F-5A7A-4447-B6C7-3E0B416DA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A77447-63AE-4013-86D0-F9D461A22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25489F-3CC4-4A86-83F5-82F4113DF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A1045C-567D-45E0-BE42-DA096A56B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74792A-1852-4133-9E77-61B368158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8D5730-3C8C-4FB5-BF8D-013E33E60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964C50-FFF2-4F83-99FC-759899945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1120C4-3B86-45CF-AD6E-E4506B473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22348-BC68-489A-91E9-424E0E782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41143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医院感染科护士手术创面感染的处理与护理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手术创面感染概述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消毒隔离技术操作规范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749" b="1874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提高手术创面感染处理质量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通过规范的护理操作，降低手术创面感染率，提高患者康复速度。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确保患者在手术过程中的安全，防止因感染引发的并发症和不良后果。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提升医院感染科护士专业水平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通过培训和实践，提高护士对手术创面感染的认识和处理能力。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手术创面感染的定义和分类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阐述手术创面感染的概念、分类及临床表现。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手术创面感染的预防和处理措施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详细介绍手术前后预防创面感染的措施，以及发生感染后的处理方法和护理要点。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护士在手术创面感染处理中的角色和职责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明确护士在手术创面感染处理中的职责和作用，包括病情观察、护理措施实施、患者教育等。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手术创面感染处理的实践经验和案例分析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分享医院在处理手术创面感染方面的实践经验和典型案例分析，以供借鉴和学习。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手术创面感染概述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343" b="24343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根据感染发生的时间和性质，可分为早期感染和迟发性感染；根据感染部位和范围，可分为局部感染和全身性感染。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手术创面感染是指手术后手术部位出现的感染，包括切口感染和手术部位深部组织感染。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手术创面感染主要由细菌引起，常见病原菌包括金黄色葡萄球菌、大肠埃希菌、铜绿假单胞菌等。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包括患者自身因素（如年龄、营养状况、免疫功能等）、手术因素（如手术类型、手术时间、术中出血量等）和术后因素（如术后护理不当、抗生素使用不合理等）。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手术创面感染的临床表现包括局部红肿、疼痛、发热、脓性分泌物等，严重者可出现全身中毒症状。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史、临床表现、实验室检查和影像学检查等综合分析，可作出手术创面感染的诊断。其中，实验室检查包括血常规、C反应蛋白、降钙素原等炎症指标的检测，影像学检查如超声、CT等可辅助判断感染部位和范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清洁创面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用无菌生理盐水或消毒液清洗创面，去除坏死组织和异物。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外用药物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根据创面情况，选择适当的外用药物，如抗生素软膏、去腐生肌药物等。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创面包扎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用无菌敷料包扎创面，避免污染和刺激，促进创面愈合。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局部处理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根据感染病原体的种类和严重程度，选择适当的抗生素进行抗感染治疗。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抗感染治疗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833" r="9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对症治疗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625" r="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给予患者足够的营养支持，包括蛋白质、维生素等，促进创面愈合。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针对患者出现的疼痛、发热等症状，给予相应的对症治疗。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全身治疗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密切观察患者病情变化，及时发现并处理可能出现的并发症，如败血症、感染性休克等。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2" r="12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监测并发症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保持创面清洁干燥，避免受压和摩擦，防止继发感染。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创面护理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给予患者心理支持和鼓励，减轻焦虑和恐惧情绪，促进康复。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https://d.book118.com/657141143056006032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2024-09-05T05:25:35.364</cp:lastPrinted>
  <dcterms:created xsi:type="dcterms:W3CDTF">2024-09-04T21:25:35Z</dcterms:created>
  <dcterms:modified xsi:type="dcterms:W3CDTF">2024-09-04T21:25:37Z</dcterms:modified>
</cp:coreProperties>
</file>