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C72D5-E4C4-421E-8DFA-4C6DAE4F9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94EF8-E109-4634-A7B1-3BE76E916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F06F5-96C6-403A-AF21-4C2FD24C0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EEDD0-1F80-4FEF-A9AE-C8991C5F2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4CE123-B2A1-4F45-BC4D-6A8C5AEB1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CF128D-C486-4A00-B6DB-14BD9F342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E213C7-7191-42B0-ADC8-EFA113C31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1D9C90-31CF-44B9-AC58-F82E7FA2F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2AB081-8AD5-4147-B402-53EDABCFD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4E7EF-E828-4464-8435-E681806DB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61559-2E93-4B4E-875E-D1DBD715B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4205212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提升感恩心态激发企业员工创新思维的关键动因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感恩心态与企业文化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员工创新思维培养与拓展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感恩心态对创新思维促进作用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未来发展趋势与策略建议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感恩心态与企业文化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感恩心态是指员工对企业、同事、客户等各方面的感激之情，是一种积极向上的心态。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感恩心态能够激发员工的归属感和责任感，提高员工的工作积极性和工作效率。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64" b="316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感恩心态有助于员工之间建立良好的人际关系，增强团队协作和沟通能力。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810" b="11810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良好的企业文化能够营造一种积极向上、和谐的工作氛围，激发员工的感恩心态。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企业文化中的感恩元素能够让员工更加珍惜工作机会，认真对待工作任务，提高工作质量。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232" r="1023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3618" r="1361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企业文化是企业内部共同的价值观、信仰和习惯，对员工的思维方式和行为方式产生深远影响。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企业文化对感恩心态影响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企业应该加强对员工的关爱和支持，让员工感受到企业的温暖和关怀，从而培养员工的感恩心态。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企业可以通过举办感恩活动、表彰先进等方式，营造一种积极向上的感恩氛围，让员工学会感恩、懂得回报。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企业应该将感恩元素融入到企业文化中，让员工在日常工作中时刻保持感恩之心，从而提高员工的工作满意度和忠诚度。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903" b="90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营造感恩氛围，塑造良好企业文化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员工创新思维培养与拓展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652454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创新思维是指能够突破传统思维模式和常规思路，以新颖、独特的方式解决问题和创造价值的思维方式。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在企业发展中，创新思维是推动企业持续进步和保持竞争优势的关键因素。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培养员工的创新思维有助于提高企业的整体创新能力和市场竞争力。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127" b="91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553" b="275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提升员工创新意识和方法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营造开放、包容的企业文化氛围，鼓励员工敢于表达新想法和尝试新事物。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提供多元化的培训和学习机会，帮助员工拓宽视野，增强创新思维能力。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设立创新奖励机制，对具有创新成果的员工给予物质和精神上的激励。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鼓励员工勇于尝试新的思路和方法，即使最初可能并不完美或存在风险。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对于创新过程中出现的失败和挫折，要给予足够的理解和支持，帮助员工从中吸取经验教训。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强调持续创新的重要性，让员工意识到只有不断创新才能保持企业的竞争力和市场地位。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鼓励尝试，容忍失败，持续创新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感恩心态对创新思维促进作用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https://d.book118.com/657142052122006044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2024-09-19T03:56:07.528</cp:lastPrinted>
  <dcterms:created xsi:type="dcterms:W3CDTF">2024-09-18T19:56:07Z</dcterms:created>
  <dcterms:modified xsi:type="dcterms:W3CDTF">2024-09-18T19:56:09Z</dcterms:modified>
</cp:coreProperties>
</file>