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331A9-38AF-449B-A872-5D80210FE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3B669-3C0A-4143-AB59-52633AD8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B7D6-9C9D-4D48-9320-E75ACFB5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8E632-923D-488D-90AF-A5C3061D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075EF-4A6F-44E1-A7E0-DF40F083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D6582-7CC3-4220-998C-6F8D3BB40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19AB2-8E24-44AE-B7F4-D44216543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701BE-BED6-42B1-AD15-B838090A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BF991-8170-4EC8-8191-5BD6449E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51480-3A3A-4B50-9D72-34F1AB9D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71E5C-020F-4341-93F9-3748F9DB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405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盆骨折护理常规PPT\n## 1.骨盆骨折概述及病因\n### 1.1骨盆骨折的定义与分类\n### 1.2骨盆骨折的常见病因\n### 1.3骨盆骨折的临床症状与体征\n## 2.骨盆骨折的诊断与治疗\n### 2.1骨盆骨折的诊断方法\n### 2.2骨盆骨折的治疗原则\n### 2.3骨盆骨折的手术与非手术治疗\n## 3.骨盆骨折的护理评估\n### 3.1骨盆骨折患者的全身评估\n### 3.2骨盆骨折患者的生命体征评估\n### 3.3骨盆骨折患者的心理与社会评估\n## 4.骨盆骨折的护理措施\n### 4.1骨盆骨折患者的疼痛管理\n### 4.2骨盆骨折患者的饮食护理\n### 4.3骨盆骨折患者的康复训练\n## 5.骨盆骨折的并发症预防与护理\n### 5.1骨盆骨折并发感染的预防与护理\n### 5.2骨盆骨折并发深静脉血栓的预防与护理\n### 5.3骨盆骨折并发肺栓塞的预防与护理\n## 6.骨盆骨折患者的健康教育\n### 6.1骨盆骨折患者的生活指导\n### 6.2骨盆骨折患者的用药指导\n### 6.3骨盆骨折患者的随访与康复指导\n## 7.骨盆骨折护理的案例分析\n### 7.1骨盆骨折护理的成功案例分析\n### 7.2骨盆骨折护理的失败案例分析\n### 7.3骨盆骨折护理的经验与教训总结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骨盆骨折护理常规PPT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骨盆骨折概述及病因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骨盆骨折是指骨盆环的完整性受到破坏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骨盆环由骶骨、尾骨、两侧的髋骨以及连接它们的关节组成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骨折可发生在骨盆的任何部位，包括骶骨、尾骨、髋骨、耻骨联合等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根据骨折的部位和严重程度，骨盆骨折可分为以下几类：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稳定型骨折：骨折没有移位或移位不明显，如耻骨支骨折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不稳定型骨折：骨折有明显的移位，如髋骨骨折、骶骨骨折等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复杂型骨折：骨折涉及多个部位，如骨盆环骨折、髋臼骨折等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高能量外伤：如交通事故、高处坠落、重物砸击等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这些外伤往往导致骨盆的严重骨折和移位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骨折的类型和严重程度与外力的方向、大小有关</a:t>
                </a:r>
                <a:endParaRPr/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低能量外伤：如跌倒、扭伤等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这些外伤可能导致骨盆的轻度骨折或骨折无移位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常见于老年人、骨质疏松患者等</a:t>
                </a:r>
                <a:endParaRPr/>
              </a:p>
            </p:txBody>
          </p:sp>
          <p:sp>
            <p:nvSpPr>
              <p:cNvPr id="27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病理性骨折：由于疾病导致骨密度降低，轻微外力即可导致骨折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如骨质疏松、骨肿瘤、感染等</a:t>
                </a:r>
                <a:endParaRPr/>
              </a:p>
            </p:txBody>
          </p:sp>
          <p:sp>
            <p:nvSpPr>
              <p:cNvPr id="28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骨盆骨折的常见病因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疼痛可放射至臀部、大腿、腹部等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疼痛在活动、咳嗽、打喷嚏时加重</a:t>
                </a:r>
                <a:endParaRPr/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疼痛：骨盆骨折部位出现剧烈疼痛，活动受限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骨折周围可见皮下淤血</a:t>
                </a:r>
                <a:endParaRPr/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肿胀和淤血：骨折部位出现肿胀，皮肤紧张、发亮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翻身、坐起、行走等动作困难</a:t>
                </a:r>
                <a:endParaRPr/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功能障碍：由于疼痛和肿胀，患者活动受限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畸形：骨折部位出现明显畸形，如骨盆不对称、下肢不等长等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畸形在患者站立或行走时更加明显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骨盆骨折的临床症状与体征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骨盆骨折的诊断与治疗</a:t>
            </a:r>
            <a:endParaRPr/>
          </a:p>
        </p:txBody>
      </p:sp>
      <p:sp>
        <p:nvSpPr>
          <p:cNvPr id="3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询问病史：了解患者的受伤经过、疼痛症状等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有助于判断骨折的类型和严重程度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体格检查：检查患者的生命体征、疼痛部位、肿胀情况等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有助于发现骨折的征象</a:t>
                </a:r>
                <a:endParaRPr/>
              </a:p>
            </p:txBody>
          </p:sp>
          <p:pic>
            <p:nvPicPr>
              <p:cNvPr id="3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影像学检查：如X线、CT、MRI等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可以显示骨折的具体部位、类型和移位情况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有助于制定治疗方案</a:t>
                </a:r>
                <a:endParaRPr/>
              </a:p>
            </p:txBody>
          </p:sp>
          <p:pic>
            <p:nvPicPr>
              <p:cNvPr id="3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2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保守治疗：对于稳定型骨折和无移位骨折，可采用保守治疗</a:t>
                </a:r>
                <a:endParaRPr/>
              </a:p>
            </p:txBody>
          </p:sp>
          <p:sp>
            <p:nvSpPr>
              <p:cNvPr id="3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包括卧床休息、止痛、抗感染等对症治疗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待骨折愈合后，逐渐进行功能锻炼</a:t>
                </a:r>
                <a:endParaRPr/>
              </a:p>
            </p:txBody>
          </p:sp>
        </p:grpSp>
        <p:grpSp>
          <p:nvGrpSpPr>
            <p:cNvPr id="33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手术治疗：对于不稳定型骨折和移位明显的骨折，需手术治疗</a:t>
                </a:r>
                <a:endParaRPr/>
              </a:p>
            </p:txBody>
          </p:sp>
          <p:sp>
            <p:nvSpPr>
              <p:cNvPr id="3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包括内固定、外固定、骨折复位等手术方式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手术后需要进行康复训练，恢复骨盆的功能</a:t>
                </a:r>
                <a:endParaRPr/>
              </a:p>
            </p:txBody>
          </p:sp>
          <p:sp>
            <p:nvSpPr>
              <p:cNvPr id="33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手术治疗：适用于不稳定型骨折和移位明显的骨折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内固定：通过钢板、螺钉等器械将骨折固定，促进愈合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外固定：通过支架、石膏等将骨折固定，保持稳定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骨折复位：通过手术将骨折复位，恢复骨盆的完整性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非手术治疗：适用于稳定型骨折和无移位骨折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卧床休息：避免活动，减轻疼痛，利于骨折愈合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止痛：使用止痛药物，缓解患者的疼痛症状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抗感染：对于开放性骨折，需使用抗生素预防感染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骨盆骨折的手术与非手术治疗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骨盆骨折的护理评估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生命体征：评估患者的生命体征，如心率、血压、呼吸等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及时发现异常情况，保证患者的生命安全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营养状况：评估患者的营养状况，如体重、肌肉量、皮肤弹性等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判断患者的营养状况，指导饮食护理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合并症：评估患者是否有其他合并症，如高血压、糖尿病等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有助于制定全面的治疗方案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骨盆骨折患者的全身评估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6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7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9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血压：监测患者的血压，避免低血压和高血压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对于休克患者，及时给予抗休克治疗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对于心律失常患者，及时给予处理</a:t>
                </a:r>
                <a:endParaRPr/>
              </a:p>
            </p:txBody>
          </p:sp>
          <p:sp>
            <p:nvSpPr>
              <p:cNvPr id="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心率：监测患者的心率，避免心率过快或过慢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呼吸：监测患者的呼吸，保持呼吸通畅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对于呼吸困难患者，及时给予吸氧治疗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对于发热患者，及时给予物理降温或药物降温</a:t>
                </a:r>
                <a:endParaRPr/>
              </a:p>
            </p:txBody>
          </p:sp>
          <p:sp>
            <p:nvSpPr>
              <p:cNvPr id="4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体温：监测患者的体温，避免发热和低体温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骨盆骨折患者的生命体征评估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4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4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4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心理状况：评估患者的心理状况，如焦虑、抑郁等</a:t>
                </a:r>
                <a:endParaRPr/>
              </a:p>
            </p:txBody>
          </p:sp>
          <p:sp>
            <p:nvSpPr>
              <p:cNvPr id="4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有助于提供心理支持和心理疏导</a:t>
                </a:r>
                <a:endParaRPr/>
              </a:p>
            </p:txBody>
          </p:sp>
        </p:grpSp>
        <p:grpSp>
          <p:nvGrpSpPr>
            <p:cNvPr id="5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5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社会支持：评估患者的社会支持，如家庭、朋友、同事等</a:t>
                </a:r>
                <a:endParaRPr/>
              </a:p>
            </p:txBody>
          </p:sp>
          <p:sp>
            <p:nvSpPr>
              <p:cNvPr id="5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有助于提供社会支持和心理疏导</a:t>
                </a:r>
                <a:endParaRPr/>
              </a:p>
            </p:txBody>
          </p:sp>
        </p:grpSp>
        <p:grpSp>
          <p:nvGrpSpPr>
            <p:cNvPr id="5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5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康复需求：评估患者的康复需求，如康复训练、辅助器具等</a:t>
                </a:r>
                <a:endParaRPr/>
              </a:p>
            </p:txBody>
          </p:sp>
          <p:sp>
            <p:nvSpPr>
              <p:cNvPr id="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有助于制定个性化的康复计划</a:t>
                </a:r>
                <a:endParaRPr/>
              </a:p>
            </p:txBody>
          </p:sp>
        </p:grpSp>
      </p:grpSp>
      <p:sp>
        <p:nvSpPr>
          <p:cNvPr id="5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骨盆骨折患者的心理与社会评估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骨盆骨折的护理措施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6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6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药物治疗：使用止痛药物，如非甾体抗炎药、阿片类药物等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根据患者的疼痛程度和疼痛类型选择合适的药物</a:t>
                </a:r>
                <a:endParaRPr/>
              </a:p>
            </p:txBody>
          </p:sp>
          <p:sp>
            <p:nvSpPr>
              <p:cNvPr id="6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7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7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非药物治疗：采用非药物治疗方法，如冷敷、热敷、按摩等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缓解患者的疼痛症状，提高患者的舒适度</a:t>
                </a:r>
                <a:endParaRPr/>
              </a:p>
            </p:txBody>
          </p:sp>
          <p:sp>
            <p:nvSpPr>
              <p:cNvPr id="7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7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7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疼痛评估：定期评估患者的疼痛程度，调整止痛药物和治疗方案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保证患者的疼痛得到有效控制</a:t>
                </a:r>
                <a:endParaRPr/>
              </a:p>
            </p:txBody>
          </p:sp>
          <p:sp>
            <p:nvSpPr>
              <p:cNvPr id="7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骨盆骨折患者的疼痛管理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https://d.book118.com/657144050046006043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骨盆骨折护理常规PPT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2024-09-17T01:10:36.698</cp:lastPrinted>
  <dcterms:created xsi:type="dcterms:W3CDTF">2024-09-16T17:10:36Z</dcterms:created>
  <dcterms:modified xsi:type="dcterms:W3CDTF">2024-09-16T17:10:38Z</dcterms:modified>
</cp:coreProperties>
</file>