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514F22-9304-40A9-9713-08564E03F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AA337-CA88-4F26-A663-BB473F9DA7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A854E-F85B-416B-AB76-2CA38FF68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F9BC28-D84D-425F-B36F-9B21D0150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EA3C29-2E5F-4BFA-9D96-EFB6EE8C4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CEFE8E2-1945-4109-B9A3-AEB01F568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83CD1A-956C-45B1-B682-7009A19B8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C5B54D-A26A-42CB-9442-57C7AD79F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F2A81A-FDD2-472D-A808-279674524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569E8-E34D-43E6-B2D0-1D1B2A6D0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FE4DB0-A2C7-4CE0-B256-E790221CD0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145123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营销观念的利弊分析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营销观念的优点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营销观念的缺点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营销观念的适用场景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营销观念的未来展望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营销观念概述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营销观念的核心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将客户的需求和满意度放在首位，通过提供满足客户需求的产品或服务来吸引和保留客户。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营销观念是一种以客户需求为导向的经营哲学，企业通过满足客户需求来实现自身盈利目标。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营销观念的演变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随着市场竞争的加剧和消费者需求的变化，营销观念也在不断演变，从生产观念、产品观念、推销观念到市场营销观念和社会营销观念。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538" r="153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379" r="13379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营销观念的定义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满足客户需求能够提高客户满意度，进而提高客户忠诚度，为企业带来稳定的客源和市场份额。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通过深入了解客户需求，企业可以开发出更符合市场需求的产品或服务，从而在市场竞争中获得优势。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创造竞争优势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476" r="1247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营销观念鼓励企业不断进行市场调研和产品创新，以满足不断变化的市场需求。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促进企业创新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营销观念的历史与发展</a:t>
            </a:r>
          </a:p>
        </p:txBody>
      </p:sp>
      <p:sp>
        <p:nvSpPr>
          <p:cNvPr id="24" name="AutoShape 24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706195" y="1383030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3510796" y="1391507"/>
            <a:ext cx="1972913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TextBox 45"/>
          <p:cNvSpPr txBox="1"/>
          <p:nvPr/>
        </p:nvSpPr>
        <p:spPr>
          <a:xfrm>
            <a:off x="3620861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产品观念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6762276" y="1720882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市场营销观念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755288" y="2044732"/>
            <a:ext cx="1483930" cy="1058052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以产品为中心，强调产品质量和功能。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6951735" y="2122338"/>
            <a:ext cx="1483930" cy="902839"/>
          </a:xfrm>
          <a:prstGeom prst="rect">
            <a:avLst/>
          </a:prstGeom>
        </p:spPr>
        <p:txBody>
          <a:bodyPr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以客户需求为中心，强调市场调研和客户需求满足。</a:t>
            </a:r>
          </a:p>
        </p:txBody>
      </p:sp>
      <p:sp>
        <p:nvSpPr>
          <p:cNvPr id="49" name="Freeform 49"/>
          <p:cNvSpPr/>
          <p:nvPr/>
        </p:nvSpPr>
        <p:spPr>
          <a:xfrm>
            <a:off x="4303236" y="1457395"/>
            <a:ext cx="388033" cy="3880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7482437" y="1457395"/>
            <a:ext cx="422525" cy="422525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3" name="TextBox 53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生产观念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推销观念</a:t>
            </a:r>
          </a:p>
        </p:txBody>
      </p:sp>
      <p:sp>
        <p:nvSpPr>
          <p:cNvPr id="55" name="TextBox 55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社会营销观念</a:t>
            </a:r>
          </a:p>
        </p:txBody>
      </p:sp>
      <p:sp>
        <p:nvSpPr>
          <p:cNvPr id="56" name="AutoShape 56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TextBox 57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以生产为中心，以生产为导向的经营理念。</a:t>
            </a:r>
          </a:p>
        </p:txBody>
      </p:sp>
      <p:sp>
        <p:nvSpPr>
          <p:cNvPr id="58" name="TextBox 58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以推销为中心，通过推销手段来吸引客户。</a:t>
            </a:r>
          </a:p>
        </p:txBody>
      </p:sp>
      <p:sp>
        <p:nvSpPr>
          <p:cNvPr id="59" name="TextBox 59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以社会利益为中心，强调企业社会责任和可持续发展。</a:t>
            </a:r>
          </a:p>
        </p:txBody>
      </p:sp>
      <p:sp>
        <p:nvSpPr>
          <p:cNvPr id="60" name="Freeform 60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Freeform 61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Freeform 62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营销观念的优点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625" r="246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9449" r="1944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营销活动可以通过各种渠道和媒体进行宣传，扩大品牌知名度和影响力，吸引潜在客户和消费者。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品牌知名度的提升有助于企业在市场竞争中获得更多的关注和认可，从而提高市场份额和销售业绩。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82" b="1658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营销活动可以刺激消费者的购买欲望，提高销售量，增加企业的销售额。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营销策略可以根据市场需求和消费者行为进行灵活调整，以实现销售目标。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通过提供优质的产品和服务，营销活动可以增强消费者对企业的信任和忠诚度，从而形成稳定的客户群体。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客户忠诚度的提高有助于降低客户流失率，提高客户满意度和口碑传播，进一步扩大市场份额。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增强客户忠诚度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892" r="13892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营销活动可以展示企业的价值观、品牌理念和服务质量，提升企业的形象和声誉。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良好的企业形象有助于增强企业的社会责任感和公众信任度，提高企业的综合竞争力。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营销观念的缺点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营销活动需要持续进行，才能保持品牌知名度和市场份额，这使得企业需要不断投入资金，增加了运营成本。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营销策略的失败也可能导致企业投入的资金无法得到回报，进一步增加了企业的成本负担。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11750" b="1175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2435" r="2243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营销策略需要投入大量的人力、物力和财力，包括市场调研、广告制作、媒体购买等，这些都会增加企业的成本负担。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增加成本负担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33" r="1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过度营销或滥用营销手段，如频繁的广告轰炸、垃圾邮件等，可能会引起客户的反感和不满。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营销活动缺乏创意和新意，或者过于商业化，可能会让客户感到厌烦和无趣，从而降低品牌忠诚度。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营销信息与客户需求不匹配，或者过于夸大宣传，可能会误导客户，导致客户对产品或服务的期望值过高，最终失望。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过度营销导致客户反感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https://d.book118.com/657145123135006042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2024-09-16T04:20:42.415</cp:lastPrinted>
  <dcterms:created xsi:type="dcterms:W3CDTF">2024-09-15T20:20:42Z</dcterms:created>
  <dcterms:modified xsi:type="dcterms:W3CDTF">2024-09-15T20:20:44Z</dcterms:modified>
</cp:coreProperties>
</file>