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845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23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tags" Target="../tags/tag85.xml" /><Relationship Id="rId17" Type="http://schemas.openxmlformats.org/officeDocument/2006/relationships/tags" Target="../tags/tag86.xml" /><Relationship Id="rId18" Type="http://schemas.openxmlformats.org/officeDocument/2006/relationships/tags" Target="../tags/tag87.xml" /><Relationship Id="rId19" Type="http://schemas.openxmlformats.org/officeDocument/2006/relationships/tags" Target="../tags/tag88.xml" /><Relationship Id="rId2" Type="http://schemas.openxmlformats.org/officeDocument/2006/relationships/tags" Target="../tags/tag71.xml" /><Relationship Id="rId20" Type="http://schemas.openxmlformats.org/officeDocument/2006/relationships/tags" Target="../tags/tag89.xml" /><Relationship Id="rId21" Type="http://schemas.openxmlformats.org/officeDocument/2006/relationships/tags" Target="../tags/tag90.xml" /><Relationship Id="rId22" Type="http://schemas.openxmlformats.org/officeDocument/2006/relationships/tags" Target="../tags/tag91.xml" /><Relationship Id="rId23" Type="http://schemas.openxmlformats.org/officeDocument/2006/relationships/tags" Target="../tags/tag92.xml" /><Relationship Id="rId24" Type="http://schemas.openxmlformats.org/officeDocument/2006/relationships/tags" Target="../tags/tag93.xml" /><Relationship Id="rId25" Type="http://schemas.openxmlformats.org/officeDocument/2006/relationships/tags" Target="../tags/tag94.xml" /><Relationship Id="rId26" Type="http://schemas.openxmlformats.org/officeDocument/2006/relationships/tags" Target="../tags/tag95.xml" /><Relationship Id="rId27" Type="http://schemas.openxmlformats.org/officeDocument/2006/relationships/tags" Target="../tags/tag96.xml" /><Relationship Id="rId28" Type="http://schemas.openxmlformats.org/officeDocument/2006/relationships/tags" Target="../tags/tag97.xml" /><Relationship Id="rId29" Type="http://schemas.openxmlformats.org/officeDocument/2006/relationships/tags" Target="../tags/tag98.xml" /><Relationship Id="rId3" Type="http://schemas.openxmlformats.org/officeDocument/2006/relationships/tags" Target="../tags/tag72.xml" /><Relationship Id="rId30" Type="http://schemas.openxmlformats.org/officeDocument/2006/relationships/tags" Target="../tags/tag99.xml" /><Relationship Id="rId31" Type="http://schemas.openxmlformats.org/officeDocument/2006/relationships/tags" Target="../tags/tag100.xml" /><Relationship Id="rId32" Type="http://schemas.openxmlformats.org/officeDocument/2006/relationships/tags" Target="../tags/tag101.xml" /><Relationship Id="rId33" Type="http://schemas.openxmlformats.org/officeDocument/2006/relationships/slideMaster" Target="../slideMasters/slideMaster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tags" Target="../tags/tag104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34" Type="http://schemas.openxmlformats.org/officeDocument/2006/relationships/slideMaster" Target="../slideMasters/slideMaster2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tags" Target="../tags/tag200.xml" /><Relationship Id="rId38" Type="http://schemas.openxmlformats.org/officeDocument/2006/relationships/tags" Target="../tags/tag201.xml" /><Relationship Id="rId39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B812E3-BD74-469A-9FBC-7F4126040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EFBCCB-4F6C-43ED-8AFE-9C3418454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E20D2E-284C-4702-80F3-A86907BF8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DEAC58-F897-4B92-9D8B-926A6C59E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0AA78F-CB6B-480F-9294-207766482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004D4B-A360-41B8-82B4-E88B75254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E3C4D1-FEDF-4A6D-853B-7143F9CD5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D96B28-76F0-4792-828B-2A566BCF2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BE7FC-C122-4855-8561-767CA69593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7FE635-3DB8-4F72-AC9C-8FEB5D78E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35C398-8927-4660-892D-D15046368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33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cxnSp>
        <p:nvCxnSpPr>
          <p:cNvPr id="3145735" name="直接连接符 42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7" name="直接连接符 123"/>
          <p:cNvCxnSpPr/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</a:t>
            </a:r>
            <a:br>
              <a:rPr lang="en-US" altLang="zh-CN"/>
            </a:br>
            <a:r>
              <a:rPr lang="zh-CN" altLang="en-US"/>
              <a:t>题</a:t>
            </a:r>
            <a:endParaRPr lang="zh-CN" altLang="en-US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9" name="直接连接符 39"/>
          <p:cNvCxnSpPr/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41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43" name="直接连接符 43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1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835" r:id="rId2"/>
    <p:sldLayoutId id="2147490836" r:id="rId3"/>
    <p:sldLayoutId id="2147490837" r:id="rId4"/>
    <p:sldLayoutId id="2147490838" r:id="rId5"/>
    <p:sldLayoutId id="2147490839" r:id="rId6"/>
    <p:sldLayoutId id="2147490840" r:id="rId7"/>
    <p:sldLayoutId id="2147490841" r:id="rId8"/>
    <p:sldLayoutId id="2147490842" r:id="rId9"/>
    <p:sldLayoutId id="2147490843" r:id="rId10"/>
    <p:sldLayoutId id="214749084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715001110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656000"/>
            <a:ext cx="10515600" cy="1800000"/>
          </a:xfrm>
        </p:spPr>
        <p:txBody>
          <a:bodyPr>
            <a:normAutofit fontScale="91515"/>
          </a:bodyPr>
          <a:lstStyle/>
          <a:p>
            <a:r>
              <a:rPr lang="zh-CN" altLang="en-US"/>
              <a:t>中班音乐公开课数高楼教案反思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3600000"/>
            <a:ext cx="10515600" cy="9720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5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zh-CN" sz="1200" b="1"/>
              <a:t>YOUR  LOGO</a:t>
            </a:r>
            <a:endParaRPr lang="zh-CN" altLang="en-US" sz="1200" b="1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6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altLang="zh-CN" sz="1200" b="1">
                <a:solidFill>
                  <a:schemeClr val="accent6"/>
                </a:solidFill>
              </a:rPr>
              <a:t>20XX.XX.XX</a:t>
            </a:r>
            <a:endParaRPr lang="en-US" altLang="zh-CN" sz="1200" b="1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7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3"/>
            </p:custDataLst>
          </p:nvPr>
        </p:nvSpPr>
        <p:spPr>
          <a:xfrm>
            <a:off x="4543425" y="881380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4"/>
            </p:custDataLst>
          </p:nvPr>
        </p:nvSpPr>
        <p:spPr>
          <a:xfrm>
            <a:off x="5334635" y="881380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5"/>
            </p:custDataLst>
          </p:nvPr>
        </p:nvSpPr>
        <p:spPr>
          <a:xfrm rot="5400000">
            <a:off x="4229100" y="9505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任意多边形: 形状 15"/>
          <p:cNvSpPr/>
          <p:nvPr>
            <p:custDataLst>
              <p:tags r:id="rId6"/>
            </p:custDataLst>
          </p:nvPr>
        </p:nvSpPr>
        <p:spPr>
          <a:xfrm rot="5400000">
            <a:off x="4229100" y="19030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序号"/>
          <p:cNvSpPr txBox="1"/>
          <p:nvPr>
            <p:custDataLst>
              <p:tags r:id="rId7"/>
            </p:custDataLst>
          </p:nvPr>
        </p:nvSpPr>
        <p:spPr>
          <a:xfrm>
            <a:off x="4543425" y="182943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8"/>
            </p:custDataLst>
          </p:nvPr>
        </p:nvSpPr>
        <p:spPr>
          <a:xfrm>
            <a:off x="5334635" y="182943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课程设计思路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9"/>
            </p:custDataLst>
          </p:nvPr>
        </p:nvSpPr>
        <p:spPr>
          <a:xfrm rot="5400000">
            <a:off x="4229100" y="28549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0" name="序号"/>
          <p:cNvSpPr txBox="1"/>
          <p:nvPr>
            <p:custDataLst>
              <p:tags r:id="rId10"/>
            </p:custDataLst>
          </p:nvPr>
        </p:nvSpPr>
        <p:spPr>
          <a:xfrm>
            <a:off x="4543425" y="277812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1"/>
            </p:custDataLst>
          </p:nvPr>
        </p:nvSpPr>
        <p:spPr>
          <a:xfrm>
            <a:off x="5334635" y="277812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教学过程回顾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2"/>
            </p:custDataLst>
          </p:nvPr>
        </p:nvSpPr>
        <p:spPr>
          <a:xfrm rot="5400000">
            <a:off x="4229100" y="38074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序号"/>
          <p:cNvSpPr txBox="1"/>
          <p:nvPr>
            <p:custDataLst>
              <p:tags r:id="rId13"/>
            </p:custDataLst>
          </p:nvPr>
        </p:nvSpPr>
        <p:spPr>
          <a:xfrm>
            <a:off x="4543425" y="372681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4"/>
            </p:custDataLst>
          </p:nvPr>
        </p:nvSpPr>
        <p:spPr>
          <a:xfrm>
            <a:off x="5334635" y="372681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教学效果分析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5"/>
            </p:custDataLst>
          </p:nvPr>
        </p:nvSpPr>
        <p:spPr>
          <a:xfrm rot="5400000">
            <a:off x="4229100" y="570420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序号"/>
          <p:cNvSpPr txBox="1"/>
          <p:nvPr>
            <p:custDataLst>
              <p:tags r:id="rId16"/>
            </p:custDataLst>
          </p:nvPr>
        </p:nvSpPr>
        <p:spPr>
          <a:xfrm>
            <a:off x="4543425" y="562419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7"/>
            </p:custDataLst>
          </p:nvPr>
        </p:nvSpPr>
        <p:spPr>
          <a:xfrm>
            <a:off x="5334635" y="562419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未来教学计划与展望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8"/>
            </p:custDataLst>
          </p:nvPr>
        </p:nvSpPr>
        <p:spPr>
          <a:xfrm rot="5400000">
            <a:off x="4229100" y="475551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序号"/>
          <p:cNvSpPr txBox="1"/>
          <p:nvPr>
            <p:custDataLst>
              <p:tags r:id="rId19"/>
            </p:custDataLst>
          </p:nvPr>
        </p:nvSpPr>
        <p:spPr>
          <a:xfrm>
            <a:off x="4543425" y="467550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20"/>
            </p:custDataLst>
          </p:nvPr>
        </p:nvSpPr>
        <p:spPr>
          <a:xfrm>
            <a:off x="5334635" y="467550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教学反思与改进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https://d.book118.com/657150011100006031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85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72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2"/>
  <p:tag name="KSO_WM_UNIT_INDEX" val="2"/>
  <p:tag name="KSO_WM_UNIT_LAYERLEVEL" val="1"/>
  <p:tag name="KSO_WM_UNIT_NOCLEAR" val="0"/>
  <p:tag name="KSO_WM_UNIT_PRESET_TEXT" val="YOUR  LOGO"/>
  <p:tag name="KSO_WM_UNIT_SUBTYPE" val="g"/>
  <p:tag name="KSO_WM_UNIT_TYPE" val="f"/>
  <p:tag name="KSO_WM_UNIT_VALUE" val="1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1"/>
  <p:tag name="KSO_WM_UNIT_INDEX" val="1"/>
  <p:tag name="KSO_WM_UNIT_LAYERLEVEL" val="1"/>
  <p:tag name="KSO_WM_UNIT_NOCLEAR" val="0"/>
  <p:tag name="KSO_WM_UNIT_PRESET_TEXT" val="20XX.XX.XX"/>
  <p:tag name="KSO_WM_UNIT_SUBTYPE" val="c"/>
  <p:tag name="KSO_WM_UNIT_TYPE" val="f"/>
  <p:tag name="KSO_WM_UNIT_VALUE" val="8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8"/>
</p:tagLst>
</file>

<file path=ppt/tags/tag218.xml><?xml version="1.0" encoding="utf-8"?>
<p:tagLst xmlns:p="http://schemas.openxmlformats.org/presentationml/2006/main">
  <p:tag name="KSO_WM_BEAUTIFY_FLAG" val="#wm#"/>
  <p:tag name="KSO_WM_SLIDE_ID" val="custom20230996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1"/>
  <p:tag name="KSO_WM_UNIT_INDEX" val="1_1_1"/>
  <p:tag name="KSO_WM_UNIT_LAYERLEVEL" val="1_1_1"/>
  <p:tag name="KSO_WM_UNIT_SUBTYPE" val="d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2"/>
  <p:tag name="KSO_WM_UNIT_INDEX" val="1_2_2"/>
  <p:tag name="KSO_WM_UNIT_LAYERLEVEL" val="1_1_1"/>
  <p:tag name="KSO_WM_UNIT_SUBTYPE" val="d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2"/>
  <p:tag name="KSO_WM_UNIT_INDEX" val="1_3_2"/>
  <p:tag name="KSO_WM_UNIT_LAYERLEVEL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2"/>
  <p:tag name="KSO_WM_UNIT_INDEX" val="1_4_2"/>
  <p:tag name="KSO_WM_UNIT_LAYERLEVEL" val="1_1_1"/>
  <p:tag name="KSO_WM_UNIT_SUBTYPE" val="d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1"/>
  <p:tag name="KSO_WM_UNIT_INDEX" val="1_6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2"/>
  <p:tag name="KSO_WM_UNIT_INDEX" val="1_6_2"/>
  <p:tag name="KSO_WM_UNIT_LAYERLEVEL" val="1_1_1"/>
  <p:tag name="KSO_WM_UNIT_SUBTYPE" val="d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1"/>
  <p:tag name="KSO_WM_UNIT_INDEX" val="1_5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2"/>
  <p:tag name="KSO_WM_UNIT_INDEX" val="1_5_2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中班音乐公开课数高楼教案反思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2024-09-03T17:40:45.982</cp:lastPrinted>
  <dcterms:created xsi:type="dcterms:W3CDTF">2024-09-03T09:40:46Z</dcterms:created>
  <dcterms:modified xsi:type="dcterms:W3CDTF">2024-09-03T09:40:48Z</dcterms:modified>
</cp:coreProperties>
</file>