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CA8742-D2EC-494A-AF95-805801E5C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16731-8439-4CFE-A263-DD0558204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F494D-9A0C-4320-B4A7-E2DA265CA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36BDF7-55AD-4B37-9DE8-1C641AAD8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1519A4-BB3B-4855-9D08-757AABCE4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6AB6F8-43DD-4E55-85A7-41120204C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80F7EC-1B43-4EF6-8930-DB379A369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59F8A-CF85-462D-B09A-DDE08329F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F1075D-A8F6-4AE4-ADF2-E495AEF81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384DC-9A2B-47BE-9DD8-EF51FB214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A2AB16-A6D7-41E9-B8FE-48D392229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15114011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血液科贫血查房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贫血的诊断与评估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贫血的治疗与管理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贫血的预防与护理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886" r="318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贫血是指血液中红细胞数量或质量不足，无法提供足够的氧气供应给身体组织，导致一系列症状的疾病。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根据红细胞数量、形态和病因，贫血可分为多种类型，如缺铁性贫血、巨幼细胞贫血、溶血性贫血等。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乏力、头晕、心悸、气短等是贫血的常见症状，严重时可出现意识模糊、晕厥等。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面色苍白、口唇发绀、甲床苍白、心率加快等是贫血的体征，部分患者还可能出现肝脾肿大。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贫血的症状与体征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贫血的病因多种多样，包括红细胞生成减少、破坏过多和失血等。营养不良、慢性疾病、免疫系统异常等都可能导致贫血。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贫血时，身体组织得不到足够的氧气供应，导致组织缺氧。长期贫血会影响身体各系统的正常功能，如心血管、神经、消化等。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贫血的病因与病理生理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贫血的诊断与评估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血常规检查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网织红细胞计数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铁代谢相关指标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红细胞形态学检查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6744" b="1674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通过检测红细胞计数、血红蛋白浓度、红细胞压积等指标，初步判断贫血程度和类型。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了解骨髓造血功能，判断贫血是否为骨髓源性的。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如血清铁、铁蛋白等，有助于判断贫血是否与铁缺乏有关。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观察红细胞大小、形态和染色情况，有助于鉴别贫血的病因。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影像学检查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骨髓穿刺活检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了解骨髓造血情况，诊断骨髓源性的贫血。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腹部超声检查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观察脾脏、肝脏等器官的形态，有助于判断贫血是否与脾功能亢进、肝硬化等疾病有关。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X线、CT等影像学检查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有助于发现是否存在肺部感染、肿瘤等引起贫血的潜在病因。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根据患者的临床表现、实验室检查结果和影像学检查，综合评估贫血的严重程度和病因。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患者就诊后，医生首先询问病史、体查，然后根据初步判断进行必要的实验室和影像学检查，最后根据检查结果确定贫血的病因和制定治疗方案。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贫血的治疗与管理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https://d.book118.com/657151140114006031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2024-09-03T22:27:53.318</cp:lastPrinted>
  <dcterms:created xsi:type="dcterms:W3CDTF">2024-09-03T14:27:53Z</dcterms:created>
  <dcterms:modified xsi:type="dcterms:W3CDTF">2024-09-03T14:27:55Z</dcterms:modified>
</cp:coreProperties>
</file>