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D10C6C-5005-40EF-B6F5-27D632C2A2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5E219E-A406-44A7-924E-66BFF55BAE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27DF4E-27E6-4C67-A179-DA51189952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7E5239-CDFF-440A-8AD5-C59D67AED1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221A16-DD24-42FB-B5D1-9FFB75A2DC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76DB3A-B694-4F8F-AD7A-DB36BA2E4D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A4E8F1-EDCE-458D-ABC6-B2303BE1DC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240264-3219-4717-8BB0-04BADE5C4B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DDD54E-645D-4934-A369-B676B2BBF8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1B50E2-E214-449A-A08B-71C5C21698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4046E5-4832-496C-A126-BA7CEBCA19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15202002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婚戒的营销方案和策略</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汇报人：XXX</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婚戒市场概述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产品定位与差异化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客户关系管理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营销效果评估与优化</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婚戒市场概述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随着人们对婚姻的重视程度不断提高，婚戒市场呈现出稳步增长的趋势。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婚戒市场稳步增长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品牌竞争激烈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417" r="124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消费者需求多样化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市场上存在众多婚戒品牌，竞争激烈，品牌知名度和口碑成为竞争优势。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消费者对于婚戒的款式、材质、价格等需求多样化，个性化定制逐渐成为趋势。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婚戒市场现状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610" b="161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23" b="252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婚戒市场发展趋势</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线上销售渠道崛起</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随着互联网的普及，线上婚戒销售渠道逐渐崛起，成为重要的销售渠道之一。</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定制化服务越来越受欢迎</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消费者对于个性化需求的追求，使得定制化服务越来越受欢迎。</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品牌合作与跨界营销</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品牌间的合作与跨界营销成为提升品牌知名度和吸引消费者的有效手段。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随着年轻人对婚姻的重视程度不断提高，年轻消费者成为婚戒市场的主要目标群体。</a:t>
            </a:r>
          </a:p>
        </p:txBody>
      </p:sp>
      <p:pic>
        <p:nvPicPr>
          <p:cNvPr id="4" name="Picture 4"/>
          <p:cNvPicPr>
            <a:picLocks noChangeAspect="1"/>
          </p:cNvPicPr>
          <p:nvPr/>
        </p:nvPicPr>
        <p:blipFill>
          <a:blip r:embed="rId2"/>
          <a:srcRect l="16675" r="166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年轻化趋势</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中高端市场对于品质和设计感的需求较高，是品牌提升形象和溢价能力的重点目标市场。</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中高端市场</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不同地域的消费者对于婚戒的需求和消费习惯存在差异，需要针对不同地域制定相应的营销策略。</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地域差异</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产品定位与差异化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提供个性化、定制化的婚戒服务，满足消费者对独特性和品质的追求。</a:t>
            </a:r>
          </a:p>
        </p:txBody>
      </p:sp>
      <p:pic>
        <p:nvPicPr>
          <p:cNvPr id="6" name="Picture 6"/>
          <p:cNvPicPr>
            <a:picLocks noChangeAspect="1"/>
          </p:cNvPicPr>
          <p:nvPr/>
        </p:nvPicPr>
        <p:blipFill>
          <a:blip r:embed="rId2"/>
          <a:srcRect l="15625" r="15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高端定制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强调婚戒作为爱情的象征，突出其情感价值和文化内涵。</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情感寓意</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在传统婚戒设计的基础上，融入时尚元素和创新设计，满足年轻消费者的审美需求。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经典与创新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工艺差异化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注重细节处理，采用独特的镶嵌工艺和打磨技术，提升产品品质和独特性。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材料差异</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采用稀有、珍贵的宝石和金属，如钻石、铂金等，提高产品附加值。</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服务差异化</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提供专属顾问服务和定制化刻字等增值服务，增强消费者购买体验和忠诚度。</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差异化策略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将品牌与浪漫、永恒的爱情联系起来，塑造温馨、感人的品牌形象。</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情感化品牌形象</a:t>
            </a:r>
          </a:p>
        </p:txBody>
      </p:sp>
      <p:pic>
        <p:nvPicPr>
          <p:cNvPr id="5" name="Picture 5"/>
          <p:cNvPicPr>
            <a:picLocks noChangeAspect="1"/>
          </p:cNvPicPr>
          <p:nvPr/>
        </p:nvPicPr>
        <p:blipFill>
          <a:blip r:embed="rId2"/>
          <a:srcRect l="29590" r="2959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强调品牌的高端定位和优质服务，提升消费者对品牌的认同感和信任度。</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高端化形象</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紧跟时尚潮流，与知名设计师合作，推出限量版产品，提升品牌时尚感。</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时尚化形象</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品牌形象塑造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营销策略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竞争导向定价</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根据竞争对手的价格来制定婚戒的价格，以确保价格具有竞争力。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价值定价</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根据婚戒的价值和消费者的支付能力来制定价格，以提供物有所值的产品。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成本导向定价</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根据婚戒的成本和预期的利润率来制定价格，以确保产品在市场上的竞争力。</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https://d.book118.com/657152020026006034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2024-09-07T23:16:11.236</cp:lastPrinted>
  <dcterms:created xsi:type="dcterms:W3CDTF">2024-09-07T15:16:11Z</dcterms:created>
  <dcterms:modified xsi:type="dcterms:W3CDTF">2024-09-07T15:16:13Z</dcterms:modified>
</cp:coreProperties>
</file>