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B08BD-51F1-4D40-A4CA-294289FEE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48A43-B9EF-459A-AE53-AABEA971B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80DC4-5C04-4A99-B6A8-914F296C5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774C1-F455-40AA-8C8B-0A6652FD9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0F4913-A436-4D08-8747-7C863E717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5CDA04-A543-434B-93D5-ADA63BEFA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B03FB5-B1F7-4DD9-A5E4-567E65788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CC9EF-7010-4765-AAC7-554F565D5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5ABED-F0FE-4B69-80C5-5754A44D3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3702F-6E68-46D8-A211-8D5423453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617E1-6BEF-4084-BB90-B1EDD9A5C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52104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安全与环境管理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47" r="138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94" r="323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企业内部管理制度是为了规范企业运营，提高工作效率，保障企业资产安全，促进企业可持续发展而制定的。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随着企业规模的扩大和业务范围的拓展，需要一套科学、合理、完善的管理制度来指导和约束企业的日常运营和管理行为。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企业内部管理制度涵盖了企业运营的各个方面，包括财务管理、人力资源管理、行政管理、生产管理、营销管理等。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企业内部管理制度适用于企业的全体员工，包括高层管理人员、中层管理人员和基层员工。同时，也适用于与企业有业务往来的外部合作伙伴和客户。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19" r="20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制度范围和适用对象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招聘与培训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91" r="170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根据企业战略和业务发展需求，制定招聘计划，明确招聘岗位、人数和要求。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选择合适的招聘渠道，如招聘网站、人才市场、校园招聘等，确保吸引到优秀人才。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制定面试评估标准，对候选人进行全面评估，确保选拔到符合企业需求的人才。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提供岗前培训和在职培训，提高员工的专业技能和综合素质，促进员工个人发展。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制定明确的绩效评估标准，包括工作质量、工作效率、团队合作等方面。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选择合适的评估方式，如自我评价、上级评价、同事评价等，确保评估结果的客观性和公正性。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及时向员工反馈评估结果，指导员工进行改进，提高工作绩效。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根据评估结果，对优秀员工进行奖励，对表现不佳的员工进行辅导或惩罚。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奖励与惩罚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75" b="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制定完善的福利制度，包括五险一金、带薪年假、节日福利等，提高员工满意度和忠诚度。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薪酬体系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薪酬调整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设计合理的薪酬体系，包括基本工资、奖金、提成等，激发员工的工作积极性和创造力。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定期对员工薪酬进行评估和调整，确保薪酬与市场和员工绩效相匹配。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建立奖励机制，对表现优秀的员工给予额外的奖励和激励，提高员工的归属感和成就感。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员工福利与薪酬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企业应制定详细的预算计划，明确各部门或项目的预算额度，并按照时间节点进行审批和调整。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员工在发生费用后，应按照规定的报销流程提交相关凭证，经过审批后进行报销。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报销流程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企业应建立预算控制系统，实时监控各部门或项目的预算执行情况，及时发现和纠正超预算行为。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定期对预算执行情况进行总结和分析，找出存在的问题和改进方向，为下一期预算制定提供依据。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预算与报销制度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内部审计与风险管理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企业应设立内部审计部门，定期对企业的财务状况、经营成果、内部控制等方面进行审计，确保企业财务信息的真实、完整、合法。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企业应建立完善的风险管理体系，识别、评估、控制和监控各类风险，降低企业的经营风险和财务风险。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企业应建立健全的内部控制制度，规范企业的业务流程和操作规范，防止舞弊和错误的发生。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企业应遵守相关法律法规和行业规定，确保企业的经营活动合法合规，避免因违规行为带来的风险。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财务报告与披露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企业应按照会计准则和相关法规的要求，编制财务报告，反映企业的财务状况、经营成果和现金流量等情况。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投资者关系管理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企业应建立良好的投资者关系管理体系，加强与投资者的沟通和联系，提高企业的市场形象和投资价值。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信息披露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企业应按照相关法规的要求，及时披露企业的重大信息，确保信息披露的及时性、准确性和完整性。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通过财务分析工具和方法，对企业财务报表进行分析和解读，帮助企业管理层了解企业的财务状况和经营状况，为决策提供支持。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https://d.book118.com/657152104014006051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2024-09-23T23:06:40.295</cp:lastPrinted>
  <dcterms:created xsi:type="dcterms:W3CDTF">2024-09-23T15:06:40Z</dcterms:created>
  <dcterms:modified xsi:type="dcterms:W3CDTF">2024-09-23T15:06:42Z</dcterms:modified>
</cp:coreProperties>
</file>