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0CA69C-2924-42CB-8AD8-43B4306941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9783E-56E6-41F9-BB24-D80805232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BB201A-957E-4FE4-83B7-7053C1D139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FAA565-BBF9-4DDA-9084-F45DA1726F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E24D37-6B10-4A6D-9B2E-7D5B359AC4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DD1A30-C6B4-4B49-927E-D05525DF61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A2ED37-F18B-4D3B-852A-D72380DA90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994A87-EED3-4233-B5F6-656EFE565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D7BCBC-B7AB-4F8C-A95D-5560E8B957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827327-C996-41E4-91C4-DEAE298C7C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4BEB25-6374-49B0-8466-5446E75DD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52131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硬件安全漏洞测试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硬件安全漏洞概述
 测试目标与范围定义
 测试环境与工具介绍
 漏洞扫描与识别方法
 漏洞验证与分类标准
 漏洞修补与防范措施
 测试案例分析与总结
 未来展望与建议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硬件安全漏洞概述</a:t>
            </a:r>
          </a:p>
        </p:txBody>
      </p:sp>
      <p:sp>
        <p:nvSpPr>
          <p:cNvPr id="3" name="Subtitle 2"/>
          <p:cNvSpPr>
            <a:spLocks noGrp="1"/>
          </p:cNvSpPr>
          <p:nvPr>
            <p:ph type="subTitle" idx="1"/>
          </p:nvPr>
        </p:nvSpPr>
        <p:spPr/>
        <p:txBody>
          <a:bodyPr/>
          <a:lstStyle/>
          <a:p>
            <a:r>
              <a:t>硬件安全漏洞测试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硬件安全漏洞概述</a:t>
            </a:r>
          </a:p>
        </p:txBody>
      </p:sp>
      <p:sp>
        <p:nvSpPr>
          <p:cNvPr id="3" name="Text Placeholder 2"/>
          <p:cNvSpPr>
            <a:spLocks noGrp="1"/>
          </p:cNvSpPr>
          <p:nvPr>
            <p:ph type="body" idx="1"/>
          </p:nvPr>
        </p:nvSpPr>
        <p:spPr/>
        <p:txBody>
          <a:bodyPr/>
          <a:lstStyle/>
          <a:p>
            <a:r>
              <a:t>硬件安全漏洞定义和分类</a:t>
            </a:r>
          </a:p>
        </p:txBody>
      </p:sp>
      <p:sp>
        <p:nvSpPr>
          <p:cNvPr id="4" name="Content Placeholder 3"/>
          <p:cNvSpPr>
            <a:spLocks noGrp="1"/>
          </p:cNvSpPr>
          <p:nvPr>
            <p:ph sz="half" idx="2"/>
          </p:nvPr>
        </p:nvSpPr>
        <p:spPr/>
        <p:txBody>
          <a:bodyPr/>
          <a:lstStyle/>
          <a:p>
            <a:r>
              <a:t>1.硬件安全漏洞是指由于硬件设计或实现中的缺陷，导致系统可能被攻击者利用进行非法访问或操作的安全问题。</a:t>
            </a:r>
          </a:p>
          <a:p>
            <a:r>
              <a:t>2.硬件安全漏洞可以分为设计漏洞和实现漏洞两类，前者是由于设计缺陷导致的，后者则是由于制造或生产过程中的问题引起的。</a:t>
            </a:r>
          </a:p>
          <a:p>
            <a:r>
              <a:t>3.常见的硬件安全漏洞包括侧信道攻击、硬件木马、硬件后门等。</a:t>
            </a:r>
          </a:p>
          <a:p/>
        </p:txBody>
      </p:sp>
      <p:sp>
        <p:nvSpPr>
          <p:cNvPr id="5" name="Text Placeholder 4"/>
          <p:cNvSpPr>
            <a:spLocks noGrp="1"/>
          </p:cNvSpPr>
          <p:nvPr>
            <p:ph type="body" idx="3"/>
          </p:nvPr>
        </p:nvSpPr>
        <p:spPr/>
        <p:txBody>
          <a:bodyPr/>
          <a:lstStyle/>
          <a:p>
            <a:r>
              <a:t>硬件安全漏洞的危害</a:t>
            </a:r>
          </a:p>
        </p:txBody>
      </p:sp>
      <p:sp>
        <p:nvSpPr>
          <p:cNvPr id="6" name="Content Placeholder 5"/>
          <p:cNvSpPr>
            <a:spLocks noGrp="1"/>
          </p:cNvSpPr>
          <p:nvPr>
            <p:ph sz="half" idx="4"/>
          </p:nvPr>
        </p:nvSpPr>
        <p:spPr/>
        <p:txBody>
          <a:bodyPr/>
          <a:lstStyle/>
          <a:p>
            <a:r>
              <a:t>1.硬件安全漏洞可能导致系统被攻击者非法访问，造成数据泄露、系统崩溃等严重后果。</a:t>
            </a:r>
          </a:p>
          <a:p>
            <a:r>
              <a:t>2.硬件安全漏洞还可能被利用进行恶意操作，如篡改系统配置、植入恶意软件等，对系统安全性造成极大威胁。</a:t>
            </a:r>
          </a:p>
          <a:p>
            <a:r>
              <a:t>3.随着智能化、物联网等技术的快速发展，硬件安全漏洞的危害越来越大，需要引起足够的重视。</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硬件安全漏洞概述</a:t>
            </a:r>
          </a:p>
        </p:txBody>
      </p:sp>
      <p:sp>
        <p:nvSpPr>
          <p:cNvPr id="3" name="Text Placeholder 2"/>
          <p:cNvSpPr>
            <a:spLocks noGrp="1"/>
          </p:cNvSpPr>
          <p:nvPr>
            <p:ph type="body" idx="1"/>
          </p:nvPr>
        </p:nvSpPr>
        <p:spPr/>
        <p:txBody>
          <a:bodyPr/>
          <a:lstStyle/>
          <a:p>
            <a:r>
              <a:t>硬件安全漏洞产生的原因</a:t>
            </a:r>
          </a:p>
        </p:txBody>
      </p:sp>
      <p:sp>
        <p:nvSpPr>
          <p:cNvPr id="4" name="Content Placeholder 3"/>
          <p:cNvSpPr>
            <a:spLocks noGrp="1"/>
          </p:cNvSpPr>
          <p:nvPr>
            <p:ph sz="half" idx="2"/>
          </p:nvPr>
        </p:nvSpPr>
        <p:spPr/>
        <p:txBody>
          <a:bodyPr/>
          <a:lstStyle/>
          <a:p>
            <a:r>
              <a:t>1.硬件设计过程中的缺陷是导致硬件安全漏洞的主要原因之一，如电路设计不合理、通信协议存在漏洞等。</a:t>
            </a:r>
          </a:p>
          <a:p>
            <a:r>
              <a:t>2.硬件制造和生产过程中的问题也可能导致硬件安全漏洞，如芯片制造过程中的瑕疵、焊接不良等。</a:t>
            </a:r>
          </a:p>
          <a:p>
            <a:r>
              <a:t>3.供应链攻击也是硬件安全漏洞产生的重要原因之一，攻击者可能通过供应链在硬件中植入恶意元件或后门。</a:t>
            </a:r>
          </a:p>
          <a:p/>
        </p:txBody>
      </p:sp>
      <p:sp>
        <p:nvSpPr>
          <p:cNvPr id="5" name="Text Placeholder 4"/>
          <p:cNvSpPr>
            <a:spLocks noGrp="1"/>
          </p:cNvSpPr>
          <p:nvPr>
            <p:ph type="body" idx="3"/>
          </p:nvPr>
        </p:nvSpPr>
        <p:spPr/>
        <p:txBody>
          <a:bodyPr/>
          <a:lstStyle/>
          <a:p>
            <a:r>
              <a:t>硬件安全漏洞的检测方法</a:t>
            </a:r>
          </a:p>
        </p:txBody>
      </p:sp>
      <p:sp>
        <p:nvSpPr>
          <p:cNvPr id="6" name="Content Placeholder 5"/>
          <p:cNvSpPr>
            <a:spLocks noGrp="1"/>
          </p:cNvSpPr>
          <p:nvPr>
            <p:ph sz="half" idx="4"/>
          </p:nvPr>
        </p:nvSpPr>
        <p:spPr/>
        <p:txBody>
          <a:bodyPr/>
          <a:lstStyle/>
          <a:p>
            <a:r>
              <a:t>1.侧信道攻击检测是通过分析硬件在运行过程中的功耗、电磁辐射等侧信道信息，判断是否存在硬件安全漏洞的方法。</a:t>
            </a:r>
          </a:p>
          <a:p>
            <a:r>
              <a:t>2.形式化验证是一种通过数学模型和形式化语言对硬件设计进行验证的方法，可以有效检测硬件设计中的漏洞。</a:t>
            </a:r>
          </a:p>
          <a:p>
            <a:r>
              <a:t>3.模糊测试是一种通过输入大量随机或异常数据，测试系统是否会出现异常反应的方法，也可以用于检测硬件安全漏洞。</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硬件安全漏洞概述</a:t>
            </a:r>
          </a:p>
        </p:txBody>
      </p:sp>
      <p:sp>
        <p:nvSpPr>
          <p:cNvPr id="3" name="Text Placeholder 2"/>
          <p:cNvSpPr>
            <a:spLocks noGrp="1"/>
          </p:cNvSpPr>
          <p:nvPr>
            <p:ph type="body" idx="1"/>
          </p:nvPr>
        </p:nvSpPr>
        <p:spPr/>
        <p:txBody>
          <a:bodyPr/>
          <a:lstStyle/>
          <a:p>
            <a:r>
              <a:t>硬件安全漏洞的防范措施</a:t>
            </a:r>
          </a:p>
        </p:txBody>
      </p:sp>
      <p:sp>
        <p:nvSpPr>
          <p:cNvPr id="4" name="Content Placeholder 3"/>
          <p:cNvSpPr>
            <a:spLocks noGrp="1"/>
          </p:cNvSpPr>
          <p:nvPr>
            <p:ph sz="half" idx="2"/>
          </p:nvPr>
        </p:nvSpPr>
        <p:spPr/>
        <p:txBody>
          <a:bodyPr/>
          <a:lstStyle/>
          <a:p>
            <a:r>
              <a:t>1.加强硬件设计过程中的安全性考虑，采用安全性更高的芯片架构和通信协议，从根本上减少硬件安全漏洞的产生。</a:t>
            </a:r>
          </a:p>
          <a:p>
            <a:r>
              <a:t>2.建立完善的供应链管理机制，确保硬件制造和生产过程中的安全性，防止供应链攻击。</a:t>
            </a:r>
          </a:p>
          <a:p>
            <a:r>
              <a:t>3.对关键系统进行定期的安全检测和漏洞修补，及时发现和处理存在的硬件安全漏洞。</a:t>
            </a:r>
          </a:p>
          <a:p/>
        </p:txBody>
      </p:sp>
      <p:sp>
        <p:nvSpPr>
          <p:cNvPr id="5" name="Text Placeholder 4"/>
          <p:cNvSpPr>
            <a:spLocks noGrp="1"/>
          </p:cNvSpPr>
          <p:nvPr>
            <p:ph type="body" idx="3"/>
          </p:nvPr>
        </p:nvSpPr>
        <p:spPr/>
        <p:txBody>
          <a:bodyPr/>
          <a:lstStyle/>
          <a:p>
            <a:r>
              <a:t>硬件安全漏洞的未来发展趋势</a:t>
            </a:r>
          </a:p>
        </p:txBody>
      </p:sp>
      <p:sp>
        <p:nvSpPr>
          <p:cNvPr id="6" name="Content Placeholder 5"/>
          <p:cNvSpPr>
            <a:spLocks noGrp="1"/>
          </p:cNvSpPr>
          <p:nvPr>
            <p:ph sz="half" idx="4"/>
          </p:nvPr>
        </p:nvSpPr>
        <p:spPr/>
        <p:txBody>
          <a:bodyPr/>
          <a:lstStyle/>
          <a:p>
            <a:r>
              <a:t>1.随着技术的不断发展，硬件安全漏洞将更加复杂和多样化，需要不断研究和更新防范措施。</a:t>
            </a:r>
          </a:p>
          <a:p>
            <a:r>
              <a:t>2.人工智能、区块链等新技术的应用将为硬件安全漏洞的防范提供更多的思路和解决方案。</a:t>
            </a:r>
          </a:p>
          <a:p>
            <a:r>
              <a:t>3.未来需要加强国际合作，共同应对硬件安全漏洞的挑战，保障全球信息安全。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测试目标与范围定义</a:t>
            </a:r>
          </a:p>
        </p:txBody>
      </p:sp>
      <p:sp>
        <p:nvSpPr>
          <p:cNvPr id="3" name="Subtitle 2"/>
          <p:cNvSpPr>
            <a:spLocks noGrp="1"/>
          </p:cNvSpPr>
          <p:nvPr>
            <p:ph type="subTitle" idx="1"/>
          </p:nvPr>
        </p:nvSpPr>
        <p:spPr/>
        <p:txBody>
          <a:bodyPr/>
          <a:lstStyle/>
          <a:p>
            <a:r>
              <a:t>硬件安全漏洞测试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测试目标与范围定义</a:t>
            </a:r>
          </a:p>
        </p:txBody>
      </p:sp>
      <p:sp>
        <p:nvSpPr>
          <p:cNvPr id="3" name="Text Placeholder 2"/>
          <p:cNvSpPr>
            <a:spLocks noGrp="1"/>
          </p:cNvSpPr>
          <p:nvPr>
            <p:ph type="body" idx="1"/>
          </p:nvPr>
        </p:nvSpPr>
        <p:spPr/>
        <p:txBody>
          <a:bodyPr/>
          <a:lstStyle/>
          <a:p>
            <a:r>
              <a:t>测试目标</a:t>
            </a:r>
          </a:p>
        </p:txBody>
      </p:sp>
      <p:sp>
        <p:nvSpPr>
          <p:cNvPr id="4" name="Content Placeholder 3"/>
          <p:cNvSpPr>
            <a:spLocks noGrp="1"/>
          </p:cNvSpPr>
          <p:nvPr>
            <p:ph sz="half" idx="2"/>
          </p:nvPr>
        </p:nvSpPr>
        <p:spPr/>
        <p:txBody>
          <a:bodyPr/>
          <a:lstStyle/>
          <a:p>
            <a:r>
              <a:t>1.识别硬件中的安全漏洞：通过对硬件进行深入的测试，目标是发现并识别可能存在的安全漏洞。这些漏洞可能被攻击者利用，对系统造成威胁。</a:t>
            </a:r>
          </a:p>
          <a:p>
            <a:r>
              <a:t>2.评估漏洞的利用可能性：对于发现的安全漏洞，我们需要评估它们被利用的可能性，以及它们可能对系统造成的影响。这将帮助我们确定修复的优先级。</a:t>
            </a:r>
          </a:p>
          <a:p/>
        </p:txBody>
      </p:sp>
      <p:sp>
        <p:nvSpPr>
          <p:cNvPr id="5" name="Text Placeholder 4"/>
          <p:cNvSpPr>
            <a:spLocks noGrp="1"/>
          </p:cNvSpPr>
          <p:nvPr>
            <p:ph type="body" idx="3"/>
          </p:nvPr>
        </p:nvSpPr>
        <p:spPr/>
        <p:txBody>
          <a:bodyPr/>
          <a:lstStyle/>
          <a:p>
            <a:r>
              <a:t>测试范围</a:t>
            </a:r>
          </a:p>
        </p:txBody>
      </p:sp>
      <p:sp>
        <p:nvSpPr>
          <p:cNvPr id="6" name="Content Placeholder 5"/>
          <p:cNvSpPr>
            <a:spLocks noGrp="1"/>
          </p:cNvSpPr>
          <p:nvPr>
            <p:ph sz="half" idx="4"/>
          </p:nvPr>
        </p:nvSpPr>
        <p:spPr/>
        <p:txBody>
          <a:bodyPr/>
          <a:lstStyle/>
          <a:p>
            <a:r>
              <a:t>1.全面覆盖硬件组件：测试范围应覆盖硬件的所有组件，包括处理器、内存、存储、网络接口等，以确保所有部分都得到充分的测试。</a:t>
            </a:r>
          </a:p>
          <a:p>
            <a:r>
              <a:t>2.考虑硬件与软件的交互：硬件安全测试不仅需要关注硬件本身，还需要考虑硬件与软件的交互。这包括固件、操作系统、驱动程序等。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测试目标与范围定义</a:t>
            </a:r>
          </a:p>
        </p:txBody>
      </p:sp>
      <p:sp>
        <p:nvSpPr>
          <p:cNvPr id="3" name="Text Placeholder 2"/>
          <p:cNvSpPr>
            <a:spLocks noGrp="1"/>
          </p:cNvSpPr>
          <p:nvPr>
            <p:ph type="body" idx="1"/>
          </p:nvPr>
        </p:nvSpPr>
        <p:spPr/>
        <p:txBody>
          <a:bodyPr/>
          <a:lstStyle/>
          <a:p>
            <a:r>
              <a:t>漏洞分类</a:t>
            </a:r>
          </a:p>
        </p:txBody>
      </p:sp>
      <p:sp>
        <p:nvSpPr>
          <p:cNvPr id="4" name="Content Placeholder 3"/>
          <p:cNvSpPr>
            <a:spLocks noGrp="1"/>
          </p:cNvSpPr>
          <p:nvPr>
            <p:ph sz="half" idx="2"/>
          </p:nvPr>
        </p:nvSpPr>
        <p:spPr/>
        <p:txBody>
          <a:bodyPr/>
          <a:lstStyle/>
          <a:p>
            <a:r>
              <a:t>1.已知漏洞：根据已有的漏洞数据库，对硬件进行测试，查看是否存在已知的漏洞。</a:t>
            </a:r>
          </a:p>
          <a:p>
            <a:r>
              <a:t>2.未知漏洞：除了已知漏洞，还需要通过模糊测试、逆向工程等方式，发现可能存在的未知漏洞。</a:t>
            </a:r>
          </a:p>
          <a:p/>
        </p:txBody>
      </p:sp>
      <p:sp>
        <p:nvSpPr>
          <p:cNvPr id="5" name="Text Placeholder 4"/>
          <p:cNvSpPr>
            <a:spLocks noGrp="1"/>
          </p:cNvSpPr>
          <p:nvPr>
            <p:ph type="body" idx="3"/>
          </p:nvPr>
        </p:nvSpPr>
        <p:spPr/>
        <p:txBody>
          <a:bodyPr/>
          <a:lstStyle/>
          <a:p>
            <a:r>
              <a:t>测试方法</a:t>
            </a:r>
          </a:p>
        </p:txBody>
      </p:sp>
      <p:sp>
        <p:nvSpPr>
          <p:cNvPr id="6" name="Content Placeholder 5"/>
          <p:cNvSpPr>
            <a:spLocks noGrp="1"/>
          </p:cNvSpPr>
          <p:nvPr>
            <p:ph sz="half" idx="4"/>
          </p:nvPr>
        </p:nvSpPr>
        <p:spPr/>
        <p:txBody>
          <a:bodyPr/>
          <a:lstStyle/>
          <a:p>
            <a:r>
              <a:t>1.静态分析：通过对硬件设计文档、源代码等进行审查，发现可能存在的安全问题。</a:t>
            </a:r>
          </a:p>
          <a:p>
            <a:r>
              <a:t>2.动态分析：通过运行硬件，观察其行为，检测是否存在异常或漏洞。</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测试目标与范围定义</a:t>
            </a:r>
          </a:p>
        </p:txBody>
      </p:sp>
      <p:sp>
        <p:nvSpPr>
          <p:cNvPr id="3" name="Content Placeholder 2"/>
          <p:cNvSpPr>
            <a:spLocks noGrp="1"/>
          </p:cNvSpPr>
          <p:nvPr>
            <p:ph sz="half" idx="2"/>
          </p:nvPr>
        </p:nvSpPr>
        <p:spPr/>
        <p:txBody>
          <a:bodyPr/>
          <a:lstStyle/>
          <a:p>
            <a:r>
              <a:t>1.数据收集：在测试过程中，需要收集大量的数据，包括测试结果、漏洞信息、系统日志等。</a:t>
            </a:r>
          </a:p>
          <a:p>
            <a:r>
              <a:t>2.数据分析：对于收集的数据，需要进行深入的分析，以发现可能存在的规律和问题。</a:t>
            </a:r>
          </a:p>
          <a:p/>
        </p:txBody>
      </p:sp>
      <p:sp>
        <p:nvSpPr>
          <p:cNvPr id="4" name="Text Placeholder 3"/>
          <p:cNvSpPr>
            <a:spLocks noGrp="1"/>
          </p:cNvSpPr>
          <p:nvPr>
            <p:ph type="body" idx="3"/>
          </p:nvPr>
        </p:nvSpPr>
        <p:spPr/>
        <p:txBody>
          <a:bodyPr/>
          <a:lstStyle/>
          <a:p>
            <a:r>
              <a:t>安全标准与合规性</a:t>
            </a:r>
          </a:p>
        </p:txBody>
      </p:sp>
      <p:sp>
        <p:nvSpPr>
          <p:cNvPr id="5" name="Content Placeholder 4"/>
          <p:cNvSpPr>
            <a:spLocks noGrp="1"/>
          </p:cNvSpPr>
          <p:nvPr>
            <p:ph sz="half" idx="4"/>
          </p:nvPr>
        </p:nvSpPr>
        <p:spPr/>
        <p:txBody>
          <a:bodyPr/>
          <a:lstStyle/>
          <a:p>
            <a:r>
              <a:t>1.遵循安全标准：测试过程需要遵循相关的安全标准和规范，确保测试的准确性和有效性。</a:t>
            </a:r>
          </a:p>
          <a:p>
            <a:r>
              <a:t>2.合规性检查：对于涉及敏感数据的硬件，需要进行合规性检查，确保其符合相关的法律法规要求。</a:t>
            </a:r>
          </a:p>
        </p:txBody>
      </p:sp>
      <p:sp>
        <p:nvSpPr>
          <p:cNvPr id="6" name="Text Placeholder 5"/>
          <p:cNvSpPr>
            <a:spLocks noGrp="1"/>
          </p:cNvSpPr>
          <p:nvPr>
            <p:ph type="body" idx="1"/>
          </p:nvPr>
        </p:nvSpPr>
        <p:spPr/>
        <p:txBody>
          <a:bodyPr/>
          <a:lstStyle/>
          <a:p>
            <a:r>
              <a:t>数据收集与分析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测试环境与工具介绍</a:t>
            </a:r>
          </a:p>
        </p:txBody>
      </p:sp>
      <p:sp>
        <p:nvSpPr>
          <p:cNvPr id="3" name="Subtitle 2"/>
          <p:cNvSpPr>
            <a:spLocks noGrp="1"/>
          </p:cNvSpPr>
          <p:nvPr>
            <p:ph type="subTitle" idx="1"/>
          </p:nvPr>
        </p:nvSpPr>
        <p:spPr/>
        <p:txBody>
          <a:bodyPr/>
          <a:lstStyle/>
          <a:p>
            <a:r>
              <a:t>硬件安全漏洞测试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测试环境与工具介绍</a:t>
            </a:r>
          </a:p>
        </p:txBody>
      </p:sp>
      <p:sp>
        <p:nvSpPr>
          <p:cNvPr id="3" name="Text Placeholder 2"/>
          <p:cNvSpPr>
            <a:spLocks noGrp="1"/>
          </p:cNvSpPr>
          <p:nvPr>
            <p:ph type="body" idx="1"/>
          </p:nvPr>
        </p:nvSpPr>
        <p:spPr/>
        <p:txBody>
          <a:bodyPr/>
          <a:lstStyle/>
          <a:p>
            <a:r>
              <a:t>测试环境概述</a:t>
            </a:r>
          </a:p>
        </p:txBody>
      </p:sp>
      <p:sp>
        <p:nvSpPr>
          <p:cNvPr id="4" name="Content Placeholder 3"/>
          <p:cNvSpPr>
            <a:spLocks noGrp="1"/>
          </p:cNvSpPr>
          <p:nvPr>
            <p:ph sz="half" idx="2"/>
          </p:nvPr>
        </p:nvSpPr>
        <p:spPr/>
        <p:txBody>
          <a:bodyPr/>
          <a:lstStyle/>
          <a:p>
            <a:r>
              <a:t>1.测试环境的重要性：确保测试的准确性和可靠性，隔离对实际系统的影响。</a:t>
            </a:r>
          </a:p>
          <a:p>
            <a:r>
              <a:t>2.测试环境的构成：包括硬件、软件和网络环境，模拟真实系统。</a:t>
            </a:r>
          </a:p>
          <a:p>
            <a:r>
              <a:t>3.测试环境的建立与维护：确保与真实系统的一致性，及时更新补丁和安全措施。</a:t>
            </a:r>
          </a:p>
          <a:p/>
        </p:txBody>
      </p:sp>
      <p:sp>
        <p:nvSpPr>
          <p:cNvPr id="5" name="Text Placeholder 4"/>
          <p:cNvSpPr>
            <a:spLocks noGrp="1"/>
          </p:cNvSpPr>
          <p:nvPr>
            <p:ph type="body" idx="3"/>
          </p:nvPr>
        </p:nvSpPr>
        <p:spPr/>
        <p:txBody>
          <a:bodyPr/>
          <a:lstStyle/>
          <a:p>
            <a:r>
              <a:t>测试工具分类与选择</a:t>
            </a:r>
          </a:p>
        </p:txBody>
      </p:sp>
      <p:sp>
        <p:nvSpPr>
          <p:cNvPr id="6" name="Content Placeholder 5"/>
          <p:cNvSpPr>
            <a:spLocks noGrp="1"/>
          </p:cNvSpPr>
          <p:nvPr>
            <p:ph sz="half" idx="4"/>
          </p:nvPr>
        </p:nvSpPr>
        <p:spPr/>
        <p:txBody>
          <a:bodyPr/>
          <a:lstStyle/>
          <a:p>
            <a:r>
              <a:t>1.测试工具分类：自动化测试工具、手动测试工具、漏洞扫描工具等。</a:t>
            </a:r>
          </a:p>
          <a:p>
            <a:r>
              <a:t>2.测试工具选择：根据测试需求、系统特点和资源情况选择合适的测试工具。</a:t>
            </a:r>
          </a:p>
          <a:p>
            <a:r>
              <a:t>3.测试工具的使用与技巧：掌握工具的使用方法，提高测试效率。</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测试环境与工具介绍</a:t>
            </a:r>
          </a:p>
        </p:txBody>
      </p:sp>
      <p:sp>
        <p:nvSpPr>
          <p:cNvPr id="3" name="Text Placeholder 2"/>
          <p:cNvSpPr>
            <a:spLocks noGrp="1"/>
          </p:cNvSpPr>
          <p:nvPr>
            <p:ph type="body" idx="1"/>
          </p:nvPr>
        </p:nvSpPr>
        <p:spPr/>
        <p:txBody>
          <a:bodyPr/>
          <a:lstStyle/>
          <a:p>
            <a:r>
              <a:t>漏洞库的建立与使用</a:t>
            </a:r>
          </a:p>
        </p:txBody>
      </p:sp>
      <p:sp>
        <p:nvSpPr>
          <p:cNvPr id="4" name="Content Placeholder 3"/>
          <p:cNvSpPr>
            <a:spLocks noGrp="1"/>
          </p:cNvSpPr>
          <p:nvPr>
            <p:ph sz="half" idx="2"/>
          </p:nvPr>
        </p:nvSpPr>
        <p:spPr/>
        <p:txBody>
          <a:bodyPr/>
          <a:lstStyle/>
          <a:p>
            <a:r>
              <a:t>1.漏洞库的作用：收集、整理和分类已知的安全漏洞，提供测试参考。</a:t>
            </a:r>
          </a:p>
          <a:p>
            <a:r>
              <a:t>2.漏洞库的建立：通过多种渠道收集漏洞信息，建立完善的漏洞库。</a:t>
            </a:r>
          </a:p>
          <a:p>
            <a:r>
              <a:t>3.漏洞库的使用：在测试过程中查阅漏洞库，提高漏洞发现的效率。</a:t>
            </a:r>
          </a:p>
          <a:p/>
        </p:txBody>
      </p:sp>
      <p:sp>
        <p:nvSpPr>
          <p:cNvPr id="5" name="Text Placeholder 4"/>
          <p:cNvSpPr>
            <a:spLocks noGrp="1"/>
          </p:cNvSpPr>
          <p:nvPr>
            <p:ph type="body" idx="3"/>
          </p:nvPr>
        </p:nvSpPr>
        <p:spPr/>
        <p:txBody>
          <a:bodyPr/>
          <a:lstStyle/>
          <a:p>
            <a:r>
              <a:t>模拟攻击与防御技术</a:t>
            </a:r>
          </a:p>
        </p:txBody>
      </p:sp>
      <p:sp>
        <p:nvSpPr>
          <p:cNvPr id="6" name="Content Placeholder 5"/>
          <p:cNvSpPr>
            <a:spLocks noGrp="1"/>
          </p:cNvSpPr>
          <p:nvPr>
            <p:ph sz="half" idx="4"/>
          </p:nvPr>
        </p:nvSpPr>
        <p:spPr/>
        <p:txBody>
          <a:bodyPr/>
          <a:lstStyle/>
          <a:p>
            <a:r>
              <a:t>1.模拟攻击的目的：模拟真实攻击场景，检验系统的防御能力。</a:t>
            </a:r>
          </a:p>
          <a:p>
            <a:r>
              <a:t>2.常见的模拟攻击技术：缓冲区溢出、跨站脚本、SQL注入等。</a:t>
            </a:r>
          </a:p>
          <a:p>
            <a:r>
              <a:t>3.防御技术的应用：在测试环境中验证防御措施的有效性。</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测试环境与工具介绍</a:t>
            </a:r>
          </a:p>
        </p:txBody>
      </p:sp>
      <p:sp>
        <p:nvSpPr>
          <p:cNvPr id="3" name="Text Placeholder 2"/>
          <p:cNvSpPr>
            <a:spLocks noGrp="1"/>
          </p:cNvSpPr>
          <p:nvPr>
            <p:ph type="body" idx="1"/>
          </p:nvPr>
        </p:nvSpPr>
        <p:spPr/>
        <p:txBody>
          <a:bodyPr/>
          <a:lstStyle/>
          <a:p>
            <a:r>
              <a:t>测试数据管理与分析</a:t>
            </a:r>
          </a:p>
        </p:txBody>
      </p:sp>
      <p:sp>
        <p:nvSpPr>
          <p:cNvPr id="4" name="Content Placeholder 3"/>
          <p:cNvSpPr>
            <a:spLocks noGrp="1"/>
          </p:cNvSpPr>
          <p:nvPr>
            <p:ph sz="half" idx="2"/>
          </p:nvPr>
        </p:nvSpPr>
        <p:spPr/>
        <p:txBody>
          <a:bodyPr/>
          <a:lstStyle/>
          <a:p>
            <a:r>
              <a:t>1.测试数据的管理：确保测试数据的完整性、保密性和可用性。</a:t>
            </a:r>
          </a:p>
          <a:p>
            <a:r>
              <a:t>2.测试数据的分析：对测试结果进行深入分析，找出潜在的安全风险。</a:t>
            </a:r>
          </a:p>
          <a:p>
            <a:r>
              <a:t>3.测试报告的撰写：根据分析结果撰写详细的测试报告，提供改进建议。</a:t>
            </a:r>
          </a:p>
          <a:p/>
        </p:txBody>
      </p:sp>
      <p:sp>
        <p:nvSpPr>
          <p:cNvPr id="5" name="Text Placeholder 4"/>
          <p:cNvSpPr>
            <a:spLocks noGrp="1"/>
          </p:cNvSpPr>
          <p:nvPr>
            <p:ph type="body" idx="3"/>
          </p:nvPr>
        </p:nvSpPr>
        <p:spPr/>
        <p:txBody>
          <a:bodyPr/>
          <a:lstStyle/>
          <a:p>
            <a:r>
              <a:t>持续改进与跟踪</a:t>
            </a:r>
          </a:p>
        </p:txBody>
      </p:sp>
      <p:sp>
        <p:nvSpPr>
          <p:cNvPr id="6" name="Content Placeholder 5"/>
          <p:cNvSpPr>
            <a:spLocks noGrp="1"/>
          </p:cNvSpPr>
          <p:nvPr>
            <p:ph sz="half" idx="4"/>
          </p:nvPr>
        </p:nvSpPr>
        <p:spPr/>
        <p:txBody>
          <a:bodyPr/>
          <a:lstStyle/>
          <a:p>
            <a:r>
              <a:t>1.持续改进的理念：根据测试结果不断完善测试环境和工具，提高安全水平。</a:t>
            </a:r>
          </a:p>
          <a:p>
            <a:r>
              <a:t>2.跟踪最新漏洞信息：及时关注最新的安全漏洞信息，更新测试环境和工具。3.与安全团队的协作：加强与安全团队的沟通协作，共同提高系统的安全性。</a:t>
            </a:r>
          </a:p>
          <a:p>
            <a:r>
              <a:t>以上内容仅供参考具体内容可以根据您的需求进行调整优化。</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漏洞扫描与识别方法</a:t>
            </a:r>
          </a:p>
        </p:txBody>
      </p:sp>
      <p:sp>
        <p:nvSpPr>
          <p:cNvPr id="3" name="Subtitle 2"/>
          <p:cNvSpPr>
            <a:spLocks noGrp="1"/>
          </p:cNvSpPr>
          <p:nvPr>
            <p:ph type="subTitle" idx="1"/>
          </p:nvPr>
        </p:nvSpPr>
        <p:spPr/>
        <p:txBody>
          <a:bodyPr/>
          <a:lstStyle/>
          <a:p>
            <a:r>
              <a:t>硬件安全漏洞测试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漏洞扫描与识别方法</a:t>
            </a:r>
          </a:p>
        </p:txBody>
      </p:sp>
      <p:sp>
        <p:nvSpPr>
          <p:cNvPr id="3" name="Text Placeholder 2"/>
          <p:cNvSpPr>
            <a:spLocks noGrp="1"/>
          </p:cNvSpPr>
          <p:nvPr>
            <p:ph type="body" idx="1"/>
          </p:nvPr>
        </p:nvSpPr>
        <p:spPr/>
        <p:txBody>
          <a:bodyPr/>
          <a:lstStyle/>
          <a:p>
            <a:r>
              <a:t>端口扫描</a:t>
            </a:r>
          </a:p>
        </p:txBody>
      </p:sp>
      <p:sp>
        <p:nvSpPr>
          <p:cNvPr id="4" name="Content Placeholder 3"/>
          <p:cNvSpPr>
            <a:spLocks noGrp="1"/>
          </p:cNvSpPr>
          <p:nvPr>
            <p:ph sz="half" idx="2"/>
          </p:nvPr>
        </p:nvSpPr>
        <p:spPr/>
        <p:txBody>
          <a:bodyPr/>
          <a:lstStyle/>
          <a:p>
            <a:r>
              <a:t>1.端口扫描是漏洞扫描的基础，通过探测目标系统开放的端口，可以识别出可能存在的漏洞。</a:t>
            </a:r>
          </a:p>
          <a:p>
            <a:r>
              <a:t>2.常见的端口扫描技术包括TCP扫描、UDP扫描和ICMP扫描等，可以根据具体需求选择合适的扫描方式。</a:t>
            </a:r>
          </a:p>
          <a:p>
            <a:r>
              <a:t>3.对于大型网络，可以采用分布式端口扫描技术，提高扫描效率。</a:t>
            </a:r>
          </a:p>
          <a:p/>
        </p:txBody>
      </p:sp>
      <p:sp>
        <p:nvSpPr>
          <p:cNvPr id="5" name="Text Placeholder 4"/>
          <p:cNvSpPr>
            <a:spLocks noGrp="1"/>
          </p:cNvSpPr>
          <p:nvPr>
            <p:ph type="body" idx="3"/>
          </p:nvPr>
        </p:nvSpPr>
        <p:spPr/>
        <p:txBody>
          <a:bodyPr/>
          <a:lstStyle/>
          <a:p>
            <a:r>
              <a:t>漏洞数据库匹配</a:t>
            </a:r>
          </a:p>
        </p:txBody>
      </p:sp>
      <p:sp>
        <p:nvSpPr>
          <p:cNvPr id="6" name="Content Placeholder 5"/>
          <p:cNvSpPr>
            <a:spLocks noGrp="1"/>
          </p:cNvSpPr>
          <p:nvPr>
            <p:ph sz="half" idx="4"/>
          </p:nvPr>
        </p:nvSpPr>
        <p:spPr/>
        <p:txBody>
          <a:bodyPr/>
          <a:lstStyle/>
          <a:p>
            <a:r>
              <a:t>1.通过收集已知的漏洞信息，建立漏洞数据库，将扫描结果与数据库进行匹配，可以快速识别出存在的漏洞。</a:t>
            </a:r>
          </a:p>
          <a:p>
            <a:r>
              <a:t>2.对于新型的漏洞，需要及时更新漏洞数据库，以确保识别的准确性。</a:t>
            </a:r>
          </a:p>
          <a:p>
            <a:r>
              <a:t>3.漏洞数据库匹配技术需要与其他的漏洞扫描技术结合使用，以提高漏洞识别的准确率。</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漏洞扫描与识别方法</a:t>
            </a:r>
          </a:p>
        </p:txBody>
      </p:sp>
      <p:sp>
        <p:nvSpPr>
          <p:cNvPr id="3" name="Text Placeholder 2"/>
          <p:cNvSpPr>
            <a:spLocks noGrp="1"/>
          </p:cNvSpPr>
          <p:nvPr>
            <p:ph type="body" idx="1"/>
          </p:nvPr>
        </p:nvSpPr>
        <p:spPr/>
        <p:txBody>
          <a:bodyPr/>
          <a:lstStyle/>
          <a:p>
            <a:r>
              <a:t>漏洞验证</a:t>
            </a:r>
          </a:p>
        </p:txBody>
      </p:sp>
      <p:sp>
        <p:nvSpPr>
          <p:cNvPr id="4" name="Content Placeholder 3"/>
          <p:cNvSpPr>
            <a:spLocks noGrp="1"/>
          </p:cNvSpPr>
          <p:nvPr>
            <p:ph sz="half" idx="2"/>
          </p:nvPr>
        </p:nvSpPr>
        <p:spPr/>
        <p:txBody>
          <a:bodyPr/>
          <a:lstStyle/>
          <a:p>
            <a:r>
              <a:t>1.漏洞验证是对识别出的漏洞进行进一步验证的过程，以确定漏洞的真实性和可利用性。</a:t>
            </a:r>
          </a:p>
          <a:p>
            <a:r>
              <a:t>2.漏洞验证需要采用多种技术手段，包括漏洞利用、漏洞复现等，以确保验证的准确性。</a:t>
            </a:r>
          </a:p>
          <a:p>
            <a:r>
              <a:t>3.漏洞验证的结果需要及时更新到漏洞数据库中，为后续的漏洞修补工作提供依据。</a:t>
            </a:r>
          </a:p>
          <a:p/>
        </p:txBody>
      </p:sp>
      <p:sp>
        <p:nvSpPr>
          <p:cNvPr id="5" name="Text Placeholder 4"/>
          <p:cNvSpPr>
            <a:spLocks noGrp="1"/>
          </p:cNvSpPr>
          <p:nvPr>
            <p:ph type="body" idx="3"/>
          </p:nvPr>
        </p:nvSpPr>
        <p:spPr/>
        <p:txBody>
          <a:bodyPr/>
          <a:lstStyle/>
          <a:p>
            <a:r>
              <a:t>漏洞风险评估</a:t>
            </a:r>
          </a:p>
        </p:txBody>
      </p:sp>
      <p:sp>
        <p:nvSpPr>
          <p:cNvPr id="6" name="Content Placeholder 5"/>
          <p:cNvSpPr>
            <a:spLocks noGrp="1"/>
          </p:cNvSpPr>
          <p:nvPr>
            <p:ph sz="half" idx="4"/>
          </p:nvPr>
        </p:nvSpPr>
        <p:spPr/>
        <p:txBody>
          <a:bodyPr/>
          <a:lstStyle/>
          <a:p>
            <a:r>
              <a:t>1.漏洞风险评估是对识别出的漏洞进行危害评估的过程，以确定漏洞的优先级和修补顺序。</a:t>
            </a:r>
          </a:p>
          <a:p>
            <a:r>
              <a:t>2.漏洞风险评估需要考虑漏洞的危害程度、影响范围、利用难度等多个因素。</a:t>
            </a:r>
          </a:p>
          <a:p>
            <a:r>
              <a:t>3.评估结果需要为安全管理人员提供决策支持，确保漏洞修补工作的有效性和及时性。</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https://d.book118.com/657152131103006031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18</vt:i4>
      </vt:variant>
    </vt:vector>
  </HeadingPairs>
  <TitlesOfParts>
    <vt:vector baseType="lpstr" size="32">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硬件安全漏洞概述</vt:lpstr>
      <vt:lpstr> 硬件安全漏洞概述</vt:lpstr>
      <vt:lpstr> 硬件安全漏洞概述</vt:lpstr>
      <vt:lpstr> 硬件安全漏洞概述</vt:lpstr>
      <vt:lpstr> 测试目标与范围定义</vt:lpstr>
      <vt:lpstr> 测试目标与范围定义</vt:lpstr>
      <vt:lpstr> 测试目标与范围定义</vt:lpstr>
      <vt:lpstr> 测试目标与范围定义</vt:lpstr>
      <vt:lpstr> 测试环境与工具介绍</vt:lpstr>
      <vt:lpstr> 测试环境与工具介绍</vt:lpstr>
      <vt:lpstr> 测试环境与工具介绍</vt:lpstr>
      <vt:lpstr> 测试环境与工具介绍</vt:lpstr>
      <vt:lpstr> 漏洞扫描与识别方法</vt:lpstr>
      <vt:lpstr> 漏洞扫描与识别方法</vt:lpstr>
      <vt:lpstr> 漏洞扫描与识别方法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2024-09-03T20:08:32.819</cp:lastPrinted>
  <dcterms:created xsi:type="dcterms:W3CDTF">2024-09-03T12:08:32Z</dcterms:created>
  <dcterms:modified xsi:type="dcterms:W3CDTF">2024-09-03T12:08:35Z</dcterms:modified>
</cp:coreProperties>
</file>