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3F0D86-CFA1-459B-BDC2-63AEEBD75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EF4D8-53F0-4630-A828-35D04F880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F5AB3C-D652-42D4-ABCE-47660BB93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574AB6-0706-4C77-9D53-F3ED89F80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E27D94-ADF0-4419-A8B4-EFD4B87803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A60205-9A9A-4B57-8837-62132E9469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88FD73-D7C5-4A10-87F3-01B5CF3CC7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D21B3-40A7-46FE-8D2A-776B264C2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11E4E-A8CE-4709-9604-D913166E8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B1A37-1C58-4B66-BC86-ACFCF1FB6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56D800-FFDE-43BF-A132-E4BEE7EA2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5314405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《专利权的司法保护》ppt课件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专利权的法律保护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专利权的行政保护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专利权的司法保护案例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专利权保护的未来展望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专利权概述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专利权是一种法律赋予的权利，指国家专利主管机关授予发明创造者或合法申请人对其发明创造在一定期限内享有的专有权。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专利权是一种排他性的权利，它赋予权利人对其发明创造的独占性，禁止他人未经授权使用、制造、销售或进口其专利产品。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专利权的种类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专利权根据不同的标准可以分为不同的种类，如发明专利、实用新型专利和外观设计专利等。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发明专利是指针对产品、方法或者其改进所提出的新的技术方案，具有突出的实质性特点和显著的进步。实用新型专利是指针对产品的形状、构造或者二者结合所提出的适于实用的新的技术方案。外观设计专利是指针对产品的形状、图案或者二者结合以及色彩与形状、图案的结合所作出的富有美感并适于工业应用的新设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申请专利需要按照规定的程序提交申请文件，经过审查后，符合条件的申请将被授予专利权。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申请专利需要提交请求书、说明书、权利要求书等必要的文件。审查过程包括初步审查和实质审查，对于符合条件的申请，国家专利主管机关将授予专利权，并颁发专利证书。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专利权的申请与授权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专利权的法律保护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发明、实用新型和外观设计专利。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保护对象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专利权具有严格的地域性，仅在申请国和加入的国际条约国范围内有效。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专利权具有一定的时间性，通常为20年，但某些国家可能有特殊规定。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时间性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专利权的法律保护范围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未经专利权人许可，为生产经营目的制造、使用、许诺销售、销售、进口专利产品或使用专利方法。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直接侵权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间接侵权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假冒专利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为直接侵权者提供材料、零部件或专门用于实施专利的设备等。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在未获得专利权的情况下，冒充他人拥有该专利并进行相关生产销售活动。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侵犯专利权的行为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专利权人可以向侵权者提起民事诉讼，要求赔偿损失、停止侵权和消除影响等。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民事救济</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专利权人可以向国家知识产权局或地方知识产权局提出行政投诉，要求对侵权行为进行查处。</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行政救济</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对于严重侵犯专利权的行为，可能涉及刑事责任，受到刑事处罚。</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刑事处罚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在侵权行为发生前或发生后，专利权人可以申请法院采取临时措施，如证据保全、财产保全等。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临时措施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专利权的法律保护措施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专利权的行政保护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https://d.book118.com/657153144052006042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2024-09-15T14:20:47.111</cp:lastPrinted>
  <dcterms:created xsi:type="dcterms:W3CDTF">2024-09-15T06:20:47Z</dcterms:created>
  <dcterms:modified xsi:type="dcterms:W3CDTF">2024-09-15T06:20:49Z</dcterms:modified>
</cp:coreProperties>
</file>