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856C-4EEF-4289-970F-F7678A3D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A9DB8-673E-4452-897D-0E07B4BF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F5DE7-2D08-4558-A815-45DE9F9E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7C5A0-3E1F-433E-B406-267E914E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1FD50-B736-4372-99A1-9CBAC064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F5116-8D27-4CB3-A0A4-93FE7569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E7CD3-56F2-4F2F-902B-7BB407C06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C5154-1A8A-465F-9FA4-552B1C49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0EEC8-AD1D-474C-A2F0-D7945FB47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37746-9CA0-493A-98A1-E83844B6B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C464A-E72D-4349-9085-C20865F6E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55014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快速应对冬季呼吸道感染疫情的防控措施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早期识别与报告机制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医疗资源储备与调度安排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个人防护措施推广普及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环境治理与消毒工作部署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56" r="29356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冬季呼吸道感染疫情概述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冬季是呼吸道感染的高发季节，由于气温降低、空气干燥，病毒和细菌更容易传播，导致呼吸道感染疫情频发。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常见的冬季呼吸道感染病毒包括流感病毒、呼吸道合胞病毒、鼻病毒等，这些病毒可引起感冒、流感、支气管炎等疾病。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冬季呼吸道感染疫情的传播途径主要包括飞沫传播、接触传播和气溶胶传播。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国内冬季呼吸道感染疫情呈现周期性流行特征，每年冬季都会出现不同程度的疫情。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近年来，随着国际交流的增多和气候变化的影响，国外呼吸道病毒不断传入我国，对我国冬季呼吸道感染疫情的防控带来新的挑战。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306" b="1330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全球范围内，流感病毒的变异和重组不断发生，导致流感的流行和爆发具有不可预测性。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国内外疫情形势分析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这些人群的免疫力相对较低，容易感染病毒并出现严重并发症，如肺炎、心肌炎等。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冬季呼吸道感染疫情对社会的危害程度较高，不仅影响人们的身体健康，还会造成医疗资源的紧张和社会经济的负担。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068" r="40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冬季呼吸道感染疫情的易感人群主要包括儿童、老年人、孕妇以及患有慢性呼吸道疾病的人群。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制定全面的防控计划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政府应制定针对冬季呼吸道感染疫情的全面防控计划，包括疫情监测、预警、应急处置等方面。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加强疫情监测和预警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建立健全的疫情监测网络，及时发现和报告疫情，为防控工作提供科学依据。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推动疫苗接种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积极推广疫苗接种，提高人群免疫力，降低疫情传播风险。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政府层面防控策略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94" r="2719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强化院内感染控制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医疗机构应严格执行院内感染控制制度，减少医源性感染的发生。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提高诊疗水平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加强医务人员培训，提高诊疗水平，确保患者得到及时、有效的治疗。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加强患者管理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对患者进行分类管理，做好隔离和治疗工作，防止疫情在医疗机构内传播。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医疗机构防控原则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加强社区防控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社区应积极开展健康宣传和教育，提高居民防护意识，做好环境卫生整治和消毒工作。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家庭防护措施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家庭应保持良好的卫生习惯，定期开窗通风，避免去人群密集场所，减少感染风险。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个人应注意保暖，佩戴口罩、勤洗手、保持社交距离等防护措施，降低感染风险。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社区和家庭防控措施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早期识别与报告机制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对疑似病例进行实验室检测，如病毒核酸检测、抗体检测等，以明确诊断。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通过医疗机构、社区、学校等渠道，建立全面的呼吸道感染症状监测网络，及时发现异常情况。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加强对医务人员和公众的培训，提高他们对呼吸道感染症状的识别能力，如发热、咳嗽、呼吸困难等。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症状监测与识别方法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疫情报告流程及时限要求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建立快速、准确的疫情报告流程，包括医疗机构报告、疾控机构核实、政府决策等环节。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对疫情报告设置严格的时限要求，确保信息及时传递，为防控措施提供决策依据。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建立多部门、多层级的信息共享机制，确保疫情信息及时、准确传递。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加强医疗机构、疾控机构、政府部门之间的沟通协调，形成防控合力。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鼓励公众积极参与疫情防控，提高公众对疫情的知晓率和自我防护意识。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加强信息沟通与协作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医疗资源储备与调度安排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https://d.book118.com/657155014102006042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2024-09-15T19:42:02.123</cp:lastPrinted>
  <dcterms:created xsi:type="dcterms:W3CDTF">2024-09-15T11:42:02Z</dcterms:created>
  <dcterms:modified xsi:type="dcterms:W3CDTF">2024-09-15T11:42:04Z</dcterms:modified>
</cp:coreProperties>
</file>