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83625-A9A8-4C32-9840-C8585DC7A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91BC2-D6BF-431C-8BB8-08CFFF23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8E530-C11A-473A-80DD-54DE13D0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75D20-F26B-45EC-A74C-38429C8F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A44E7-14B0-4435-899A-20F68B75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24397-5AA5-49E5-97F3-5D057AB9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2B855-860F-42F1-AB75-D11955A2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B206D-65CE-4C9C-91D5-852B6F275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B54D8-0489-42D9-822A-161B957B2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2D84F-AB14-4993-8AC1-B891D3A2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6055-DD9B-4491-8D22-7463D07BD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63" r:id="rId2"/>
    <p:sldLayoutId id="2147486464" r:id="rId3"/>
    <p:sldLayoutId id="2147486465" r:id="rId4"/>
    <p:sldLayoutId id="2147486466" r:id="rId5"/>
    <p:sldLayoutId id="2147486467" r:id="rId6"/>
    <p:sldLayoutId id="2147486468" r:id="rId7"/>
    <p:sldLayoutId id="2147486469" r:id="rId8"/>
    <p:sldLayoutId id="2147486470" r:id="rId9"/>
    <p:sldLayoutId id="2147486471" r:id="rId10"/>
    <p:sldLayoutId id="21474864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004106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公司度质量管理体系内审报告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公司质量管理体系的运行情况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公司质量管理体系内审的目的和流程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公司质量管理体系内审的结果和评价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公司质量管理体系内审的改进措施和效果评估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质量管理体系概述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质量管理体系概述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质量管理体系的定义和作用</a:t>
            </a:r>
            <a:endParaRPr lang="zh-CN" altLang="en-US"/>
          </a:p>
        </p:txBody>
      </p:sp>
      <p:sp>
        <p:nvSpPr>
          <p:cNvPr id="10489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质量管理体系是一套系统化的过程，用于确保产品或服务的质量符合规定的要求。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质量管理体系的作用是提供信任和信心，确保产品或服务的质量可靠、稳定和安全。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4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通过实施质量管理体系，企业可以提升产品质量、降低成本、提高客户满意度，从而获得竞争优势。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6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质量管理体系还可以帮助企业识别并解决潜在的质量问题，提高生产效率和员工的工作效率。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质量管理体系的核心理念</a:t>
            </a:r>
            <a:endParaRPr lang="zh-CN" altLang="en-US"/>
          </a:p>
        </p:txBody>
      </p:sp>
      <p:sp>
        <p:nvSpPr>
          <p:cNvPr id="1048968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顾客导向：关注顾客需求，提供满意的产品和服务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4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持续改进：不断优化管理体系，提高产品质量和效率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0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过程控制：确保每个环节都得到有效控制，降低风险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6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员工参与：鼓励员工积极参与，发挥其创造力和潜能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质量管理体系的构成要素</a:t>
            </a:r>
            <a:endParaRPr lang="zh-CN" altLang="en-US"/>
          </a:p>
        </p:txBody>
      </p:sp>
      <p:sp>
        <p:nvSpPr>
          <p:cNvPr id="1049026" name="矩形: 圆角 2"/>
          <p:cNvSpPr/>
          <p:nvPr>
            <p:custDataLst>
              <p:tags r:id="rId2"/>
            </p:custDataLst>
          </p:nvPr>
        </p:nvSpPr>
        <p:spPr>
          <a:xfrm>
            <a:off x="707967" y="1381680"/>
            <a:ext cx="5219700" cy="1379550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Freeform 5"/>
          <p:cNvSpPr/>
          <p:nvPr>
            <p:custDataLst>
              <p:tags r:id="rId3"/>
            </p:custDataLst>
          </p:nvPr>
        </p:nvSpPr>
        <p:spPr bwMode="auto">
          <a:xfrm>
            <a:off x="703578" y="1376663"/>
            <a:ext cx="1025257" cy="80766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30" name="矩形: 圆角 16"/>
          <p:cNvSpPr/>
          <p:nvPr>
            <p:custDataLst>
              <p:tags r:id="rId4"/>
            </p:custDataLst>
          </p:nvPr>
        </p:nvSpPr>
        <p:spPr>
          <a:xfrm>
            <a:off x="6275081" y="1389832"/>
            <a:ext cx="5219700" cy="1379550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文本框 24"/>
          <p:cNvSpPr txBox="1"/>
          <p:nvPr>
            <p:custDataLst>
              <p:tags r:id="rId5"/>
            </p:custDataLst>
          </p:nvPr>
        </p:nvSpPr>
        <p:spPr>
          <a:xfrm>
            <a:off x="1706887" y="1540328"/>
            <a:ext cx="3811432" cy="106162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组织架构：明确各部门职责，确保质量管理的有效实施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4" name="文本框 32"/>
          <p:cNvSpPr txBox="1"/>
          <p:nvPr>
            <p:custDataLst>
              <p:tags r:id="rId6"/>
            </p:custDataLst>
          </p:nvPr>
        </p:nvSpPr>
        <p:spPr>
          <a:xfrm>
            <a:off x="6655084" y="1540328"/>
            <a:ext cx="3811432" cy="106162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质量政策：制定明确的质量目标、方针和要求，为质量管理提供指导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文本框 38"/>
          <p:cNvSpPr txBox="1"/>
          <p:nvPr>
            <p:custDataLst>
              <p:tags r:id="rId7"/>
            </p:custDataLst>
          </p:nvPr>
        </p:nvSpPr>
        <p:spPr>
          <a:xfrm>
            <a:off x="781962" y="1540328"/>
            <a:ext cx="620798" cy="50165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1049038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467033" y="1392967"/>
            <a:ext cx="1025257" cy="80766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40" name="文本框 50"/>
          <p:cNvSpPr txBox="1"/>
          <p:nvPr>
            <p:custDataLst>
              <p:tags r:id="rId9"/>
            </p:custDataLst>
          </p:nvPr>
        </p:nvSpPr>
        <p:spPr>
          <a:xfrm flipH="1">
            <a:off x="10771161" y="1540328"/>
            <a:ext cx="620798" cy="50165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42" name="矩形: 圆角 13"/>
          <p:cNvSpPr/>
          <p:nvPr>
            <p:custDataLst>
              <p:tags r:id="rId10"/>
            </p:custDataLst>
          </p:nvPr>
        </p:nvSpPr>
        <p:spPr>
          <a:xfrm>
            <a:off x="699816" y="3030870"/>
            <a:ext cx="5219700" cy="1379550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Freeform 5"/>
          <p:cNvSpPr/>
          <p:nvPr>
            <p:custDataLst>
              <p:tags r:id="rId11"/>
            </p:custDataLst>
          </p:nvPr>
        </p:nvSpPr>
        <p:spPr bwMode="auto">
          <a:xfrm>
            <a:off x="694799" y="3025853"/>
            <a:ext cx="1025257" cy="80766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46" name="矩形: 圆角 19"/>
          <p:cNvSpPr/>
          <p:nvPr>
            <p:custDataLst>
              <p:tags r:id="rId12"/>
            </p:custDataLst>
          </p:nvPr>
        </p:nvSpPr>
        <p:spPr>
          <a:xfrm>
            <a:off x="6266929" y="3039649"/>
            <a:ext cx="5219700" cy="1379550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8"/>
          <p:cNvSpPr txBox="1"/>
          <p:nvPr>
            <p:custDataLst>
              <p:tags r:id="rId13"/>
            </p:custDataLst>
          </p:nvPr>
        </p:nvSpPr>
        <p:spPr>
          <a:xfrm>
            <a:off x="1706887" y="3189518"/>
            <a:ext cx="3811432" cy="106162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质量策划：根据市场需求和组织战略，制定相应的质量计划和措施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文本框 36"/>
          <p:cNvSpPr txBox="1"/>
          <p:nvPr>
            <p:custDataLst>
              <p:tags r:id="rId14"/>
            </p:custDataLst>
          </p:nvPr>
        </p:nvSpPr>
        <p:spPr>
          <a:xfrm>
            <a:off x="6655084" y="3189518"/>
            <a:ext cx="3811432" cy="106162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质量控制：通过各种检测、测试和评估方法，确保产品和服务的质量符合要求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2" name="文本框 42"/>
          <p:cNvSpPr txBox="1"/>
          <p:nvPr>
            <p:custDataLst>
              <p:tags r:id="rId15"/>
            </p:custDataLst>
          </p:nvPr>
        </p:nvSpPr>
        <p:spPr>
          <a:xfrm>
            <a:off x="781962" y="3189518"/>
            <a:ext cx="620798" cy="50165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54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458881" y="3042784"/>
            <a:ext cx="1025257" cy="80766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56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771161" y="3189518"/>
            <a:ext cx="620798" cy="50165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58" name="矩形: 圆角 13"/>
          <p:cNvSpPr/>
          <p:nvPr>
            <p:custDataLst>
              <p:tags r:id="rId18"/>
            </p:custDataLst>
          </p:nvPr>
        </p:nvSpPr>
        <p:spPr>
          <a:xfrm>
            <a:off x="700443" y="4679432"/>
            <a:ext cx="5219700" cy="1379550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Freeform 5"/>
          <p:cNvSpPr/>
          <p:nvPr>
            <p:custDataLst>
              <p:tags r:id="rId19"/>
            </p:custDataLst>
          </p:nvPr>
        </p:nvSpPr>
        <p:spPr bwMode="auto">
          <a:xfrm>
            <a:off x="695426" y="4675043"/>
            <a:ext cx="1025257" cy="80766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62" name="矩形: 圆角 19"/>
          <p:cNvSpPr/>
          <p:nvPr>
            <p:custDataLst>
              <p:tags r:id="rId20"/>
            </p:custDataLst>
          </p:nvPr>
        </p:nvSpPr>
        <p:spPr>
          <a:xfrm>
            <a:off x="6266929" y="4688211"/>
            <a:ext cx="5219700" cy="1379550"/>
          </a:xfrm>
          <a:prstGeom prst="roundRect">
            <a:avLst>
              <a:gd name="adj" fmla="val 12425"/>
            </a:avLst>
          </a:prstGeom>
          <a:solidFill>
            <a:schemeClr val="accent6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6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21"/>
            </p:custDataLst>
          </p:nvPr>
        </p:nvSpPr>
        <p:spPr>
          <a:xfrm>
            <a:off x="1707514" y="4838081"/>
            <a:ext cx="3811432" cy="106162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质量保证：建立有效的质量管理体系，确保产品和服务的质量可靠、稳定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22"/>
            </p:custDataLst>
          </p:nvPr>
        </p:nvSpPr>
        <p:spPr>
          <a:xfrm>
            <a:off x="6655711" y="4838081"/>
            <a:ext cx="3811432" cy="106162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持续改进：通过收集反馈、分析数据等方法，不断优化质量管理体系，提高质量管理水平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8" name="文本框 9"/>
          <p:cNvSpPr txBox="1"/>
          <p:nvPr>
            <p:custDataLst>
              <p:tags r:id="rId23"/>
            </p:custDataLst>
          </p:nvPr>
        </p:nvSpPr>
        <p:spPr>
          <a:xfrm>
            <a:off x="782589" y="4838081"/>
            <a:ext cx="620798" cy="50165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70" name="Freeform 5"/>
          <p:cNvSpPr/>
          <p:nvPr>
            <p:custDataLst>
              <p:tags r:id="rId24"/>
            </p:custDataLst>
          </p:nvPr>
        </p:nvSpPr>
        <p:spPr bwMode="auto">
          <a:xfrm flipH="1">
            <a:off x="10458881" y="4691974"/>
            <a:ext cx="1025257" cy="80766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72" name="文本框 12"/>
          <p:cNvSpPr txBox="1"/>
          <p:nvPr>
            <p:custDataLst>
              <p:tags r:id="rId25"/>
            </p:custDataLst>
          </p:nvPr>
        </p:nvSpPr>
        <p:spPr>
          <a:xfrm flipH="1">
            <a:off x="10771788" y="4838081"/>
            <a:ext cx="620798" cy="50165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6"/>
                </a:solidFill>
                <a:latin typeface="+mn-ea"/>
                <a:cs typeface="+mj-lt"/>
                <a:sym typeface="+mn-ea"/>
              </a:rPr>
              <a:t>06</a:t>
            </a:r>
            <a:endParaRPr kumimoji="1" lang="en-US" altLang="zh-CN" sz="3600" b="1" spc="300">
              <a:solidFill>
                <a:schemeClr val="accent6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公司质量管理体系的运行情况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质量管理体系的建立与实施</a:t>
            </a:r>
            <a:endParaRPr lang="zh-CN" altLang="en-US"/>
          </a:p>
        </p:txBody>
      </p:sp>
      <p:sp>
        <p:nvSpPr>
          <p:cNvPr id="1049144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质量管理体系的建立：根据公司业务需求和发展战略，制定并实施质量管理体系，确保公司产品质量和客户满意度。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58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质量管理体系的实施：通过培训、监督、考核等方式，确保质量管理体系的有效运行，提高产品质量和客户满意度。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 fontScale="8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质量管理体系的持续改进：定期对质量管理体系进行评估和改进，确保其适应公司业务发展和市场需求，提高公司竞争力。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68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4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质量管理体系的审核与认证：通过第三方审核和认证，确保质量管理体系符合国际标准和行业要求，提高公司知名度和信誉度。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质量管理体系的监督与控制</a:t>
            </a:r>
            <a:endParaRPr lang="zh-CN" altLang="en-US"/>
          </a:p>
        </p:txBody>
      </p:sp>
      <p:sp>
        <p:nvSpPr>
          <p:cNvPr id="1049210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质量管理体系的改进措施：针对审核和监督中发现的问题，采取相应的改进措施，提高体系的有效性和效率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0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质量管理体系的日常监督：通过日常检查和监控，确保体系正常运行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质量管理体系的外部审核：由第三方机构进行审核，确保体系符合相关标准和要求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2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质量管理体系的内部审核：确保体系的有效性和一致性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质量管理体系的改进与创新</a:t>
            </a:r>
            <a:endParaRPr lang="zh-CN" altLang="en-US"/>
          </a:p>
        </p:txBody>
      </p:sp>
      <p:sp>
        <p:nvSpPr>
          <p:cNvPr id="1049272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质量管理体系的未来发展方向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2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持续改进的质量管理流程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创新的质量管理理念和方法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质量管理体系的优化措施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公司质量管理体系内审的目的和流程</a:t>
            </a:r>
            <a:endParaRPr lang="zh-CN" altLang="en-US"/>
          </a:p>
        </p:txBody>
      </p:sp>
      <p:sp>
        <p:nvSpPr>
          <p:cNvPr id="10493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内审的目的和意义</a:t>
            </a:r>
            <a:endParaRPr lang="zh-CN" altLang="en-US"/>
          </a:p>
        </p:txBody>
      </p:sp>
      <p:sp>
        <p:nvSpPr>
          <p:cNvPr id="1049370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确保质量管理体系的有效性和一致性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78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84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识别改进的机会和潜在的问题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提高组织在客户和利益相关者中的信任度和声誉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00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促进组织内部各个部门之间的沟通和协作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https://d.book118.com/657160041062006043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5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3_5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6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3_5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8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7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3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8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3_5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9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9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3_5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3"/>
  <p:tag name="KSO_WM_UNIT_INDEX" val="1_5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10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3_5*l_h_i*1_6_2"/>
  <p:tag name="KSO_WM_UNIT_INDEX" val="1_6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9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3"/>
  <p:tag name="KSO_WM_UNIT_INDEX" val="1_6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公司度质量管理体系内审报告</vt:lpstr>
      <vt:lpstr>目录</vt:lpstr>
      <vt:lpstr>添加章节标题</vt:lpstr>
      <vt:lpstr>质量管理体系概述</vt:lpstr>
      <vt:lpstr>质量管理体系的定义和作用</vt:lpstr>
      <vt:lpstr>质量管理体系的核心理念</vt:lpstr>
      <vt:lpstr>质量管理体系的构成要素</vt:lpstr>
      <vt:lpstr>公司质量管理体系的运行情况</vt:lpstr>
      <vt:lpstr>质量管理体系的建立与实施</vt:lpstr>
      <vt:lpstr>质量管理体系的监督与控制</vt:lpstr>
      <vt:lpstr>质量管理体系的改进与创新</vt:lpstr>
      <vt:lpstr>公司质量管理体系内审的目的和流程</vt:lpstr>
      <vt:lpstr>内审的目的和意义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2024-09-17T05:32:20.819</cp:lastPrinted>
  <dcterms:created xsi:type="dcterms:W3CDTF">2024-09-16T21:32:20Z</dcterms:created>
  <dcterms:modified xsi:type="dcterms:W3CDTF">2024-09-16T21:32:22Z</dcterms:modified>
</cp:coreProperties>
</file>