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76587-CF14-4CAD-949D-63164236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15BBA-164D-4603-8A8F-42E44A8E1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E0952-0D8E-4938-8329-D57B3A0D5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7E0FF-AC82-415D-A1D9-876C403FF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A9F23-5863-4D4A-879A-0E4493D3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A0835-D136-46B9-AD89-1318E5CE8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C093B-5109-42E8-AFD6-11B55453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37C58-5FD6-4C64-916A-11435301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B6AAF-3D30-4573-A859-BF930B104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01BAB-99B1-4492-B1A2-F1306182D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41D25-CC51-48C2-ADB4-7AE2F098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1011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智能教育的在线测评与监控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汇报人：PPT可修改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智能教育在线测评技术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智能教育监控技术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在线测评与监控在智能教育中的应用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智能教育在线测评与监控的挑战与展望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随着互联网、大数据、人工智能等技术的快速发展，教育行业正经历着前所未有的变革。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传统的教育模式已无法满足现代教育的需求，智能教育的在线测评与监控成为教育发展的重要趋势。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通过在线测评与监控，可以实时了解学生的学习情况，为教师提供有针对性的教学建议，从而提高教育质量。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351" r="3035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教育模式的转变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国外在智能教育的在线测评与监控方面起步较早，已经形成了相对成熟的理论体系和实践经验，如自适应学习系统、智能导师系统等。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国内在智能教育的在线测评与监控方面虽然起步较晚，但近年来发展迅速，涌现出了许多优秀的研究成果和实践案例，如智慧课堂、在线作业平台等。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通过深入研究智能教育的在线测评与监控，可以推动教育行业的变革，促进教育模式的创新和发展。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推动教育变革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通过实时监控学生的学习情况和测评结果，教师可以及时调整教学策略和方法，提高教学效果。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通过个性化的在线测评和监控，可以针对学生的不同需求和特点，提供个性化的学习方案和资源，促进学生的全面发展。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智能教育在线测评技术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提供用户友好的测评界面，支持多种终端设备接入，包括PC、平板和手机等。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前端交互层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应用服务层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负责处理用户请求、管理测评流程、调度测评资源等，保证系统高效稳定运行。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采用高性能数据库集群，存储海量测评数据、用户信息和系统日志等。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在线测评系统架构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支持选择题、填空题、简答题等多种题目类型，满足不同学科和年级的测评需求。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基于大数据和人工智能技术，自动或半自动生成高质量的测评题目，减轻教师出题负担。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测评题目类型与生成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题目生成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00" r="19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自动批改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利用自然语言处理、图像识别等技术，对简答题等主观题进行自动批改，提高批改效率。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对测评结果进行多维度分析，包括知识点掌握情况、能力水平评估等，为学生提供个性化学习建议。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自动批改与成绩分析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3" b="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根据学生的学习情况和兴趣爱好，推荐相关的学习资源，如课程、视频、文章等。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基于学生的学习历史和目标，为其规划个性化的学习路径，提高学习效率。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学习路径规划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个性化学习推荐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智能教育监控技术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记录学生在每个学习环节所花费的时间，以评估其学习投入程度。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追踪学生的学习路径，了解其学习过程中的偏好和难点。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通过分析学生在学习过程中的互动数据，如发言、提问等，评估其学习参与度。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学习时长统计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学习路径跟踪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学习参与度分析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学习过程监控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https://d.book118.com/657161011006006042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2024-09-15T03:32:36.401</cp:lastPrinted>
  <dcterms:created xsi:type="dcterms:W3CDTF">2024-09-14T19:32:36Z</dcterms:created>
  <dcterms:modified xsi:type="dcterms:W3CDTF">2024-09-14T19:32:38Z</dcterms:modified>
</cp:coreProperties>
</file>