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ACEBFF-B15F-4498-B36E-D19A29532E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3235D5-9D62-4251-8EED-678437AF66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EBB8D7-D865-499A-BB31-819D05FB56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9B618E-E84E-4FFC-88E3-5011D7423D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04C8D5-D1BD-4BB5-96D7-E877E0039D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EA8F29-2543-4B83-B56A-65D148518E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3DD001-9D4B-4057-8C6D-58FF11DAB8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4A3D95-8466-4B28-81CD-285BB79A69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574F89-684B-438F-A376-DD56100AC6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8D94EF-2862-4E5F-A0F2-4EF8E398DC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34BC76-DE17-4367-B999-FA872B41FE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16212203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《病句对点训练》ppt课件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病句类型介绍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病句修改技巧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病句修改练习</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病句修改答案及解析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病句类型介绍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主谓搭配不当是指主语和谓词在意义上不能相互搭配，即主语所表达的概念不能被谓词所表达的概念所修饰或限制。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主谓搭配不当通常表现为主语和谓词在语义上存在矛盾或不一致，例如“这本书的内容观点是错误的”中，“内容观点”不能被“是错误的”所修饰，应改为“内容有误的观点”。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主谓搭配不当</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成分残缺或多余是指句子中缺少必要的成分或有多余的成分，导致句子结构不完整或语义不明。</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成分残缺或多余通常表现为句子缺少主语、谓词、宾语等必要成分，或者有多余的修饰语、补语等成分，例如“在公园里散步，突然一只狗冲过来咬了他一口”中，“咬了他一口”缺少主语，应改为“一只狗突然冲过来咬了他一口”。</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成分残缺或多余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语序不当是指句子中的词语或短语在排列上存在逻辑错误或不符合语言习惯。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语序不当通常表现为词语或短语的位置不当，导致句子的意思发生变化或不符合语言习惯，例如“他很聪明，大家都认识他”中，“很聪明”的位置不当，应改为“他很聪明，他被大家所认识”。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语序不当</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句式杂糅</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句式杂糅是指一个句子中同时使用了两种或多种句式，导致句子结构混乱、语义不明。</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句式杂糅通常表现为一个句子中同时包含了陈述句、疑问句、感叹句等不同句式的结构或表达方式，例如“这本书真是好极了，真是让人爱不释手”中，“真是好极了”和“真是让人爱不释手”两种表达方式混用，应改为“这本书真是好极了，让人爱不释手”。</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不合逻辑是指句子中的词语或表达方式在逻辑上存在矛盾或不符合常理。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合逻辑通常表现为前后矛盾、概念混淆、推理错误等，例如“他每天晚上都熬夜到凌晨两三点钟，白天却睡到中午才起床”中，“熬夜到凌晨两三点钟”与“白天却睡到中午才起床”前后矛盾，应改为“他每天晚上都熬夜到凌晨两三点钟，白天却只睡到中午就起床了”。</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不合逻辑</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病句修改技巧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通过添加缺少的词语，使句子结构完整、语义清晰。</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病句中，有时会缺少主语、谓语、宾语等关键成分，导致句子不完整或语义不明。增补法就是在这些缺少的成分处添加适当的词语，使句子变得完整和通顺。例如，“通过这次活动，使我收获了很多。”这个句子缺少主语，通过添加“我”这个主语，变成“通过这次活动，我收获了很多。”就变得完整和通顺了。</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增补法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删除多余或重复的词语，使句子简洁明了。</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病句中，有时会出现多余或重复的词语，这些词语不仅无助于表达句子的意思，反而会使句子变得啰嗦和混乱。删除法就是将这些多余或重复的词语删除，使句子更加简洁明了。例如，“小明非常喜欢看小说和电影，特别是科幻小说和电影。”这个句子中的“和电影”是多余的，删除后变成“小明非常喜欢看小说，特别是科幻小说。”更加简洁明了。</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删除法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24831" y="1475793"/>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675" y="1573370"/>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6034" y="5792552"/>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137333" y="2069399"/>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1137333" y="6143637"/>
            <a:ext cx="4730545"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6244186" y="1522937"/>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341031" y="1620514"/>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555390" y="5839696"/>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a:off x="6556688" y="2116543"/>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6556688" y="6190781"/>
            <a:ext cx="4730545"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1446384"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13" name="TextBox 13"/>
          <p:cNvSpPr txBox="1"/>
          <p:nvPr/>
        </p:nvSpPr>
        <p:spPr>
          <a:xfrm>
            <a:off x="1446384" y="3066374"/>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通过变换句式或词语的顺序，使句子更加通顺、流畅。</a:t>
            </a:r>
          </a:p>
        </p:txBody>
      </p:sp>
      <p:sp>
        <p:nvSpPr>
          <p:cNvPr id="14" name="TextBox 14"/>
          <p:cNvSpPr txBox="1"/>
          <p:nvPr/>
        </p:nvSpPr>
        <p:spPr>
          <a:xfrm>
            <a:off x="6918667"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5" name="TextBox 15"/>
          <p:cNvSpPr txBox="1"/>
          <p:nvPr/>
        </p:nvSpPr>
        <p:spPr>
          <a:xfrm>
            <a:off x="6918667" y="3067862"/>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病句中，有时会出现句式单调或词语顺序不当的情况，导致句子不够通顺、流畅。变换法就是通过变换句式或词语的顺序，使句子更加通顺、流畅。例如，“虽然他很努力，但是成绩一直不好。”这个句子可以变换成“尽管成绩一直不好，但是他始终很努力。”通过变换句式和词语顺序，使句子更加流畅、通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变换法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https://d.book118.com/657162122030006041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2024-09-13T21:09:40.799</cp:lastPrinted>
  <dcterms:created xsi:type="dcterms:W3CDTF">2024-09-13T13:09:40Z</dcterms:created>
  <dcterms:modified xsi:type="dcterms:W3CDTF">2024-09-13T13:09:42Z</dcterms:modified>
</cp:coreProperties>
</file>