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C2E17-3D61-4AE8-9E0F-EBDFCDC5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9EFB9-7255-4F51-B7C6-20748C8D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89670-A872-4774-952B-A7881B93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468EA-A459-4581-81FD-BCC4000D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2E4AE-E960-4042-841F-A37929FA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34D83-8372-44B8-B076-363B4CBD7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E2433-9E5E-4548-B248-CB0C0190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F3152-268C-4FBD-B6E6-B21AF6BA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1CA06-0473-494E-BC16-E4C51AFA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33B1B-03AA-4864-B353-463064E5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F96E5-A6F8-433A-9933-2D3CCB83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4044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护理人员应急预案培训的心理护理与心理健康支持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应急预案培训中的心理护理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心理健康支持策略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团队协作与沟通技巧在应急处理中应用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通过培训，使护理人员掌握在紧急情况下的快速、准确、有效的应急响应技能。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确保在突发事件发生时，护理人员能够迅速采取必要的护理措施，最大程度地保障患者的生命安全。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随着医疗技术的不断发展和医疗环境的日益复杂，对应急预案培训的需求也日益增加。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紧急情况下的第一反应者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提供心理支持和安慰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协助医生进行救治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护理人员角色与责任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护理人员往往是紧急情况下的第一反应者，他们需要迅速判断情况并采取必要的护理措施。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在紧急情况下，患者和家属往往会出现恐惧、焦虑等情绪，护理人员需要提供心理支持和安慰，帮助他们稳定情绪。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护理人员需要密切配合医生的救治工作，确保救治工作的顺利进行。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护理人员需要严格遵守医疗安全规定，确保在紧急情况下不发生医疗事故和纠纷。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应急预案培训中的心理护理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应急事件对护理人员心理影响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应急事件往往突然且不可预测，护理人员可能因此感到紧张和焦虑。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面对危及生命的情况，护理人员可能会产生恐惧和不安的情绪。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在处理应急事件过程中，护理人员可能因自责或感到无助而产生心理压力。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紧张与焦虑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恐惧与不安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自责与无助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心理护理原则与技巧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及时提供有关应急事件的信息，帮助护理人员了解情况和应对方法。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通过情绪疏导技巧，如深呼吸、冥想等，帮助护理人员缓解紧张情绪。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积极倾听护理人员的感受和想法，表达理解和支持。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鼓励护理人员表达自己的情绪和感受，减轻心理压力。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344" r="183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51" r="142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376" r="1437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尊重护理人员的专业知识和技能，建立信任关系。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与患者及其家属保持有效沟通，共同协作应对应急事件。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在处理应急事件时，关注患者的需求和感受，提供个性化的心理护理。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给予护理人员情感上的支持，增强其应对压力和困难的能力。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心理健康支持策略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增强自我觉察能力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学习情绪调节技巧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自我认知与情绪管理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了解自己的情绪状态，识别情绪触发因素。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掌握深呼吸、冥想、渐进性肌肉松弛等方法。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保持乐观态度，调整对挫折和困难的认知。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https://d.book118.com/657164044121006043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2024-09-17T13:24:52.794</cp:lastPrinted>
  <dcterms:created xsi:type="dcterms:W3CDTF">2024-09-17T05:24:52Z</dcterms:created>
  <dcterms:modified xsi:type="dcterms:W3CDTF">2024-09-17T05:24:54Z</dcterms:modified>
</cp:coreProperties>
</file>