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9C084-FAFE-450D-8BB8-F5D2DBA9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0FE3C-BED1-42FF-B5F2-EB73FF912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F40F5-DA3A-43F3-9085-E3683E88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E3014-7FC9-46CC-B5C2-911F7C076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1F221-461D-4CC7-81C3-DD1ACBF60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B0A8B0-7629-4392-80C5-907FF6DF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71947-3AEF-4A58-AD60-9E95A155B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EB4BC-12E0-41FA-98FC-6C13E9EA3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37F15-EAE2-4465-BAC7-F8E1F5D07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AD103-9EC7-4379-BE12-219B74BE1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8CFC1-10D7-4FFB-ABEC-C5776ABEE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414406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植物的光合速率与CO2浓度关系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植物光合作用概述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CO2浓度对光合速率的影响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光合速率测定方法与技术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随着大气中CO2浓度的不断升高，全球气候变化日益严峻，研究植物光合速率与CO2浓度的关系对于预测未来气候变化趋势具有重要意义。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光合作用是植物生长的基础，而CO2是光合作用的重要原料。研究不同CO2浓度下植物的光合速率，可以为农业生产提供科学依据，优化作物生长环境，提高产量和品质。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植物通过光合作用吸收大气中的CO2，对于维持地球生态系统的碳平衡具有重要作用。研究植物光合速率与CO2浓度的关系，有助于了解植物在碳循环中的作用，为生态保护提供理论支持。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揭示不同CO2浓度下植物光合速率的变化规律，探讨其生理机制和生态学意义。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测定不同CO2浓度下植…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通过设置不同CO2浓度梯度，测定植物的光合速率，了解其对CO2浓度的响应。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分析光合速率与CO2浓…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通过数据分析，探讨光合速率与CO2浓度的定量关系，揭示其变化规律。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探讨生理机制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通过测定相关生理指标（如叶绿素含量、气孔导度等），分析植物在不同CO2浓度下的生理变化，探讨其光合速率变化的生理机制。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生态学意义分析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结合生态学理论，分析植物光合速率与CO2浓度关系在生态系统中的作用和意义，为生态保护和农业生产提供科学依据。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植物光合作用概述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光合作用是指绿色植物通过叶绿体，利用光能，把二氧化碳和水转化成储存着能量的有机物，并且释放出氧的过程。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光合作用定义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光合作用可以归纳为光反应和暗反应两个阶段。光反应阶段，植物吸收光能，将水分解为氧气和[H]，同时合成ATP；暗反应阶段，植物利用光反应产生的[H]和ATP，将二氧化碳还原为有机物。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光合作用过程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光合作用定义及过程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CO2作为原料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在光合作用的暗反应阶段，CO2作为原料之一，被植物吸收并固定为有机物。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CO2浓度对光合作用的影响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CO2浓度是影响光合作用速率的重要因素之一。在一定范围内，随着CO2浓度的增加，光合作用速率也会增加。但当CO2浓度过高时，会对植物产生毒害作用，抑制光合作用的进行。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光合作用中CO2的作用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光照强度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光照强度是影响光合作用速率的重要因素之一。在一定范围内，随着光照强度的增加，光合作用速率也会增加。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温度对光合作用的影响具有双重性。一方面，随着温度的升高，光合作用速率会增加；另一方面，当温度过高时，会对植物产生伤害，抑制光合作用的进行。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水分是光合作用的原料之一，同时也是植物体内各种生化反应的介质。水分缺乏会导致光合作用速率下降。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矿质元素是植物生长的必需元素之一，同时也是光合作用的辅助因子。缺乏矿质元素会导致光合作用速率下降。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矿质元素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影响光合作用的因素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CO2浓度对光合速率的影响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光合作用中CO2作为原料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在光合作用中，植物通过气孔吸收大气中的CO2，并在叶绿体中进行光合作用，将CO2和水转化为有机物和氧气。因此，CO2浓度是影响光合速率的重要因素之一。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CO2浓度与光合速率的正相关关系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在一定范围内，随着CO2浓度的增加，光合速率也会相应提高。这是因为高浓度的CO2可以提供更多的原料，使得光合作用更加高效地进行。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CO2浓度与光合速率的关系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C3植物和C4植物的区别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C3植物和C4植物在光合作用过程中对CO2的利用方式不同。C3植物在低CO2浓度下生长较好，而C4植物则在高CO2浓度下生长较好。这是因为C4植物具有一种特殊的酶，可以在高CO2浓度下更有效地固定CO2。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不同植物对CO2浓度的适应性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除了C3植物和C4植物外，还有一些植物对CO2浓度的变化具有不同的适应性。例如，一些水生植物可以在低氧和高CO2浓度的环境中生长良好。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不同植物对CO2浓度的响应差异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https://d.book118.com/657164144064006051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2024-09-24T13:02:12.699</cp:lastPrinted>
  <dcterms:created xsi:type="dcterms:W3CDTF">2024-09-24T05:02:12Z</dcterms:created>
  <dcterms:modified xsi:type="dcterms:W3CDTF">2024-09-24T05:02:14Z</dcterms:modified>
</cp:coreProperties>
</file>