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21FEC-A0E8-4BE7-B4DD-85F59AA8F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4E74C-319A-4C92-831E-9506C93DF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2F5C9-D957-4803-8DB9-A16B762A0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22235-718A-4B48-83F6-193ECF9C8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D136E2-82D0-4D86-829A-6433E7E78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480348-AA78-4BAC-94ED-6E0E3D194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C8FFE-7AAB-4954-BC0C-E7CEA504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605D2-80A4-4E82-A317-CADE9FA8C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24C25-6929-487A-AD99-D10480DA4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D315F-59D8-4A18-A79F-00ADE7A19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F433D-619E-47FF-B4F7-781BC33C4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65004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毕业生的倡议书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毕业生面临的问题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实施计划和步骤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随着高校扩招和经济发展放缓，毕业生就业形势日趋严峻，竞争压力大。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当前毕业生面临的就业形势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许多毕业生缺乏实际工作经验和专业技能，无法满足企业需求。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毕业生能力与市场需求不匹配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许多毕业生在求职过程中缺乏有效的职业规划和指导，导致盲目投递简历和低效的求职过程。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毕业生缺乏职业规划和指导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倡议的目的和意义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提高毕业生的就业竞争力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通过提升毕业生的实际能力和专业技能，使他们在就业市场上更具竞争力。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促进毕业生的职业发展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帮助毕业生制定有效的职业规划和实现个人职业发展目标。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推动高校教育改革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倡导高校加强实践教学和职业指导，使教育更加贴近市场需求和学生实际需要。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毕业生面临的问题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岗位需求与专业匹配度不高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许多岗位需要特定专业技能或经验，而毕业生往往缺乏相关经验。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就业信息不对称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部分毕业生对市场需求了解不足，错过了合适的就业机会。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毕业生人数众多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随着高等教育普及，毕业生数量逐年增加，导致就业市场竞争激烈。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实践能力培养不够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学校应加强实践教学环节，提高学生的实际操作能力。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理论知识与实践应用脱节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学校教育偏重于理论知识传授，毕业生难以将所学知识运用到实际工作中。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实习机会不足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部分毕业生在大学期间缺乏实习机会，导致对实际工作流程和技能缺乏了解。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缺乏实践经验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对职业规划缺乏认识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许多毕业生对未来职业方向和目标不明确，缺乏长远规划。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职业发展路径不清晰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毕业生对不同行业的职业发展路径了解不足，难以选择适合自己的发展方向。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缺乏职业指导和咨询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学校和家庭应提供更多职业规划和指导服务，帮助学生明确职业目标和发展方向。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职业规划迷茫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解决方案和建议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建立实践教学基地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与企业和机构合作，建立实践教学基地，为学生提供实践机会，提高实际操作能力。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增加实践课程比重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在课程设置中增加实践课程的比重，引导学生将理论知识应用于实践中，培养实际操作能力。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开展实践活动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鼓励学生参加各类实践活动，如社会调查、志愿服务等，以增强社会责任感和实践能力。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加强实践能力的培养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设立职业规划指导课程，帮助学生了解职业规划的重要性，掌握职业规划的方法和技巧。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提供职业规划指导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收集各类职业信息和数据，建立职业规划数据库，为学生提供丰富的职业选择和参考。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建立职业规划数据库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组织学生进行职业规划实践，如模拟面试、职业体验等，以提高学生的职业规划能力和实际操作能力。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加强职业规划实践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建立完善的职业规划体系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https://d.book118.com/657165004152006043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2024-09-17T21:15:36.962</cp:lastPrinted>
  <dcterms:created xsi:type="dcterms:W3CDTF">2024-09-17T13:15:36Z</dcterms:created>
  <dcterms:modified xsi:type="dcterms:W3CDTF">2024-09-17T13:15:39Z</dcterms:modified>
</cp:coreProperties>
</file>