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DFC3405-0BD8-4AB1-9E81-6A53FB57ACB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D04D2-A2D0-481B-83B4-F57C5F4E6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3F052-D381-4E7B-99DF-54E5963FC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4F47D-D9D5-46A6-8FEB-9CDE993BF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6156E-8A24-47EE-BCA2-3C2A598C8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F2CE67-78C4-45DD-81BC-B259D1E88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502B6B-E5C7-46B4-A955-238EA7954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264233-361C-434D-B2EE-E7750CDEB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32EC4-EB9E-4227-82D1-71F204051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E8CBD-429F-4F04-BC42-860E935CD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BC6D7-6BAF-45C1-BE18-4BA66C4F0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2C116-9F57-489B-9201-813058BAB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2DFD2FB-4958-4414-AEE2-01E32C34A1C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B924926-91F0-40B3-A245-3795F7EBFCA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65051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乙肝肝炎教学查房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乙肝肝炎病毒概述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乙肝肝炎的治疗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乙肝肝炎的预防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乙肝肝炎的护理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乙肝肝炎的并发症处理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乙肝肝炎的教学查房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乙肝肝炎病毒概述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乙肝肝炎病毒基本信息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乙肝病毒是一种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DNA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病毒。乙肝的传播途径包括血液、母婴传播和性接触等。乙肝病毒感染可以引起急性或慢性乙肝肝炎，对人体健康造成严重威胁。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8392320" y="155772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免疫调节治疗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提高免疫力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减轻肝脏炎症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094760" y="4120560"/>
            <a:ext cx="3072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对症治疗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content"/>
          <p:cNvSpPr/>
          <p:nvPr/>
        </p:nvSpPr>
        <p:spPr>
          <a:xfrm>
            <a:off x="1094760" y="4453920"/>
            <a:ext cx="313020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缓解症状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保护肝功能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8392320" y="410904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肝移植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晚期肝炎患者的最终选择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乙肝肝炎的治疗方案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094760" y="1655280"/>
            <a:ext cx="3301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抗病毒治疗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content"/>
          <p:cNvSpPr/>
          <p:nvPr/>
        </p:nvSpPr>
        <p:spPr>
          <a:xfrm>
            <a:off x="1094760" y="205920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抑制病毒复制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减少肝脏损伤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60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乙肝肝炎病毒是一种常见的传染病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乙肝肝炎是由乙肝病毒引起的肝脏感染性疾病。乙肝病毒主要通过血液和性接触传播，也可通过母婴垂直传播。慢性乙肝病毒携带者易发展为肝硬化和肝癌。及早发现、诊断和治疗乙肝肝炎对预防并发症的发生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94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乙肝肝炎的治疗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乙肝肝炎的治疗原则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乙肝肝炎的治疗应根据病毒载量、肝功能等因素制定个体化的治疗方案。抗病毒治疗是慢性乙肝的主要治疗手段，通过有效控制病毒复制来缓解肝脏损伤。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3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content.2.title"/>
          <p:cNvSpPr/>
          <p:nvPr/>
        </p:nvSpPr>
        <p:spPr>
          <a:xfrm>
            <a:off x="7984440" y="1557720"/>
            <a:ext cx="3362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拉米夫定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口服便利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耐药性低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适用于长期治疗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content.3.title"/>
          <p:cNvSpPr/>
          <p:nvPr/>
        </p:nvSpPr>
        <p:spPr>
          <a:xfrm>
            <a:off x="3992400" y="410904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替比夫定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效果稳定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耐药性需重视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不宜单独使用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7" name="content.4.title"/>
          <p:cNvSpPr/>
          <p:nvPr/>
        </p:nvSpPr>
        <p:spPr>
          <a:xfrm>
            <a:off x="8046720" y="4109040"/>
            <a:ext cx="3300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康复管理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规律随访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生活方式干预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疫苗接种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乙肝肝炎治疗关键点比较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content.1.title"/>
          <p:cNvSpPr/>
          <p:nvPr/>
        </p:nvSpPr>
        <p:spPr>
          <a:xfrm>
            <a:off x="3992400" y="1557720"/>
            <a:ext cx="3441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干扰素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适应症广泛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副作用较多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疗程较长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74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第三章 乙肝肝炎的预防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乙肝肝炎的疫苗接种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乙肝疫苗是目前预防乙肝的有效手段，通过接种可以形成抗体，提高免疫力。不同年龄及群体的接种策略会有所不同，需根据实际情况执行。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9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9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1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3" name="content.2.title"/>
          <p:cNvSpPr/>
          <p:nvPr/>
        </p:nvSpPr>
        <p:spPr>
          <a:xfrm>
            <a:off x="8392320" y="155772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政府部门政策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制定管理政策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推动防控措施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6" name="content.3.title"/>
          <p:cNvSpPr/>
          <p:nvPr/>
        </p:nvSpPr>
        <p:spPr>
          <a:xfrm>
            <a:off x="1094760" y="4120560"/>
            <a:ext cx="3072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医疗机构合作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.3.content"/>
          <p:cNvSpPr/>
          <p:nvPr/>
        </p:nvSpPr>
        <p:spPr>
          <a:xfrm>
            <a:off x="1094760" y="4453920"/>
            <a:ext cx="313020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建立诊疗网络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提供专业指导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9" name="content.4.title"/>
          <p:cNvSpPr/>
          <p:nvPr/>
        </p:nvSpPr>
        <p:spPr>
          <a:xfrm>
            <a:off x="8392320" y="410904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科研支持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加强疫苗研发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提升治疗水平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乙肝肝炎的控制策略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2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3" name="content.1.title"/>
          <p:cNvSpPr/>
          <p:nvPr/>
        </p:nvSpPr>
        <p:spPr>
          <a:xfrm>
            <a:off x="1094760" y="1655280"/>
            <a:ext cx="3301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加强宣传教育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content.1.content"/>
          <p:cNvSpPr/>
          <p:nvPr/>
        </p:nvSpPr>
        <p:spPr>
          <a:xfrm>
            <a:off x="1094760" y="205920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提高公众对乙肝的认识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促进社会关注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46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5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乙肝的重要性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8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乙肝肝炎是一种通过乙肝病毒感染引起的肝脏疾病，严重威胁人们的健康。预防控制乙肝的工作至关重要，需要全社会共同努力，提高防范意识，做好预防工作。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5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6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80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04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8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第四章 乙肝肝炎的护理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https://d.book118.com/657165051033006054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乙肝肝炎教学查房</vt:lpstr>
      <vt:lpstr>目录</vt:lpstr>
      <vt:lpstr>第1章 乙肝肝炎病毒概述</vt:lpstr>
      <vt:lpstr> </vt:lpstr>
      <vt:lpstr>乙肝肝炎的治疗方案</vt:lpstr>
      <vt:lpstr>乙肝肝炎病毒是一种常见的传染病</vt:lpstr>
      <vt:lpstr>第2章 乙肝肝炎的治疗</vt:lpstr>
      <vt:lpstr> </vt:lpstr>
      <vt:lpstr>乙肝肝炎治疗关键点比较</vt:lpstr>
      <vt:lpstr>第三章 乙肝肝炎的预防</vt:lpstr>
      <vt:lpstr> </vt:lpstr>
      <vt:lpstr>乙肝肝炎的控制策略</vt:lpstr>
      <vt:lpstr>乙肝的重要性</vt:lpstr>
      <vt:lpstr>第四章 乙肝肝炎的护理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2024-09-28T10:15:33.946</cp:lastPrinted>
  <dcterms:created xsi:type="dcterms:W3CDTF">2024-09-28T02:15:33Z</dcterms:created>
  <dcterms:modified xsi:type="dcterms:W3CDTF">2024-09-28T02:15:36Z</dcterms:modified>
</cp:coreProperties>
</file>