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04A89-5FCA-4E85-9E70-45F001F98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6F051-336C-4A2A-9FB8-151111AD8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AA10C-582B-435D-931A-3743F9EB8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02EED-C9E1-421F-BA3A-93D0AA9A6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5FF6D6-9BB2-4FA2-9BAB-C108C5CBE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34EECD-481A-48AB-8CF9-95388550F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288AAF-01F4-4071-A26F-2A37259A7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C5E50-33CC-42F6-9AB8-67CB964C3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B38D2-921A-4F1C-85F3-99810881D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BBDA7-4DEC-4468-AAA3-04817371F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C3AB2-8881-4D25-B806-ED171428D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66061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警卫上等兵述职报告总结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工作职责和任务完成情况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工作中的问题和改进措施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工作体会和收获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随着国际形势的复杂多变，安全问题成为社会关注的焦点。警卫上等兵作为安全保障的重要力量，肩负着维护社会稳定和保护人民安全的重任。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警卫上等兵的主要职责包括保卫重要目标、维护社会治安、处置突发事件等，需要具备高度的责任心、专业素养和应对能力。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工作职责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当前安全形势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通过述职报告，警卫上等兵可以总结工作经验、发现不足之处，从而进一步提高自身的综合素质和应对能力。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提高警卫上等兵的综合素质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通过述职报告，警卫上等兵可以相互交流、学习，取长补短，增强团队凝聚力和协作精神。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加强团队凝聚力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通过述职报告，警卫上等兵可以及时发现和解决工作中存在的问题，提高工作效率和安全保障水平，更好地履行职责。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提高工作效率和安全保障水平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工作职责和任务完成情况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岗位职责概述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负责在营区内外重要区域进行站岗执勤，确保营区的安全和秩序。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定期对营区进行巡逻检查，及时发现并处理安全隐患。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对进出营区的人员和物品进行登记和管理，防止未经授权的人员和物品进入营区。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在紧急情况下，及时采取措施进行处置，确保营区的安全和稳定。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站岗执勤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巡逻检查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人员和物品管理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按照要求完成了营区内外重要区域的站岗执勤任务，未发生任何安全事故。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站岗执勤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定期对营区进行了全面巡逻检查，及时发现并处理了多起安全隐患。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巡逻检查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对进出营区的人员和物品进行了严格登记和管理，有效防止了未经授权的人员和物品进入营区。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人员和物品管理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在多次紧急情况下，迅速采取有效措施进行处置，确保了营区的安全和稳定。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应急处置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任务完成情况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在某次突发事件中，及时发现并采取有效措施进行处置，避免了事态扩大，保障了营区的安全。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成功处置突发事件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提高营区安全意识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在日常巡逻检查中，发现并处理了多起安全隐患，有效预防了安全事故的发生。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通过日常工作和宣传教育，提高了营区人员的安全意识和防范能力。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重点成果展示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工作中的问题和改进措施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在体能训练中，部分同志存在心肺功能较弱、耐力不足的问题，影响了整体训练效果。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训练中的难点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在日常工作中，有少数同志对纪律规定执行不够严格，存在迟到早退、着装不规范等问题。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纪律执行不严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部分同志在与其他部门或人员沟通时，存在表达不清、理解偏差的情况，影响了工作效率。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https://d.book118.com/657166061131006033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2024-09-07T05:36:51.560</cp:lastPrinted>
  <dcterms:created xsi:type="dcterms:W3CDTF">2024-09-06T21:36:51Z</dcterms:created>
  <dcterms:modified xsi:type="dcterms:W3CDTF">2024-09-06T21:36:53Z</dcterms:modified>
</cp:coreProperties>
</file>