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21D9F-28E6-4A03-8D7C-9CDCCCDA1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20FCC-BCB5-4DD4-9B19-1DF30F219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60388-03D7-4E47-ADD5-AEEE9E237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BFCF5-EB63-406F-B39A-A0337D86B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1524FB-6914-402F-9CD7-01B239ED5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8F683A-083E-427A-A5F2-3D9EC5156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DFD8FB-5B8D-4C91-B9D9-C972E1DED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7C1416-A5A7-41CE-B7D2-F1C5C1E2B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00548F-FACD-4914-9EB0-6A5762FF2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5B2D9-73E9-4E63-A117-3A05BA46D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4A4A5-4BE3-4C06-95EC-FD1191152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200045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现代控制理论基础控制系统的状态空间描述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lumMod val="75000"/>
                  <a:lumOff val="25000"/>
                  <a:alpha val="100000"/>
                </a:schemeClr>
              </a:solidFill>
              <a:latin typeface="STKaiti"/>
              <a:ea typeface="STKaiti"/>
              <a:cs typeface="STKait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绪论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控制系统的状态空间描述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线性定常连续系统的状态空间分析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线性时变连续系统的状态空间分析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离散时间系统的状态空间分析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非线性系统的状态空间分析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绪论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以传递函数为基础，主要研究单输入单输出线性定常系统的分析和设计问题。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经典控制理论阶段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现代控制理论阶段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智能控制理论阶段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以状态空间法为基础，研究多输入多输出、时变、非线性等复杂系统的分析和设计问题。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引入人工智能、神经网络等先进技术，实现对复杂系统的自适应、自学习控制。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控制理论的发展历程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以状态空间法为基础，适用于多输入多输出、时变、非线性等复杂系统；强调系统的内部结构和状态变量的概念；采用矩阵运算和计算机仿真等数学工具。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为复杂系统的分析和设计提供了有效的理论和方法；促进了控制工程领域的发展和进步；推动了相关学科和技术的交叉融合和创新。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45" r="1504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现代控制理论的特点与意义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掌握现代控制理论的基本概念和方法，理解控制系统的状态空间描述和分析方法，具备分析和设计控制系统的能力。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熟悉状态空间法的基本概念和原理；掌握控制系统的状态空间描述方法；理解控制系统的稳定性和性能分析方法；具备控制系统设计和仿真的能力。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本课程的目的和要求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控制系统的状态空间描述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能够完全描述系统动态行为的最小变量组，通常表示为向量形式。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状态变量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由状态变量张成的空间，用于描述系统的状态变化。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状态空间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在状态空间中，系统状态随时间变化的轨迹。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状态轨迹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状态空间的基本概念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726" b="87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493" r="24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状态方程的建立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状态方程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描述系统状态变量与输入、输出之间关系的数学方程，通常包括状态转移方程和输出方程。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状态转移矩阵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描述系统状态转移特性的矩阵，可通过求解状态方程得到。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线性定常系统的状态方程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对于线性定常系统，其状态方程具有特定的形式，可通过系统矩阵和输入矩阵表示。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状态空间描述的物理意义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基于状态空间描述，可以设计最优控制器，使得系统达到某种性能指标的最优值，如时间最优、能量最优等。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最优控制设计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通过状态空间描述，可以分析系统的稳定性，如渐近稳定性、指数稳定性等。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系统稳定性分析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状态空间描述可用于分析系统的能控性和能观性，即系统是否能够通过输入控制达到任意状态，以及是否能够通过输出观测到系统的全部状态。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能控性和能观性分析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线性定常连续系统的状态空间分析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429" r="1442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状态方程的解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通过求解状态方程，可以得到系统状态变量随时间变化的规律，进而分析系统的性能。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状态方程的定义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描述系统状态变量与输入变量之间关系的一阶微分方程组。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状态方程的标准形式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dx/dt = Ax + Bu，其中x为状态变量，u为输入变量，A和B为系统矩阵。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线性定常连续系统的状态方程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描述系统状态变量从初始时刻到任意时刻的转移关系的矩阵。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状态转移矩阵的定义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满足线性定常连续系统状态方程的解的性质，如可交换性、可逆性等。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状态转移矩阵的性质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通过求解系统矩阵`A`的特征值和特征向量，进而得到状态转移矩阵的表达式。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状态转移矩阵的计算方法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状态转移矩阵的计算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系统的稳定性分析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系统在受到扰动后，能够恢复到原平衡状态或趋于另一新的平衡状态的能力。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稳定性分析方法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通过求解系统状态方程的解，并分析解的稳定性，可以判断系统的稳定性。常用的方法有李雅普诺夫稳定性分析方法、劳斯判据等。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稳定性判据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对于线性定常连续系统，如果系统矩阵`A`的所有特征值均具有负实部，则系统是稳定的；如果存在一个或多个特征值具有正实部，则系统是不稳定的。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稳定性的定义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https://d.book118.com/657200045003006046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2024-09-20T23:12:56.854</cp:lastPrinted>
  <dcterms:created xsi:type="dcterms:W3CDTF">2024-09-20T15:12:56Z</dcterms:created>
  <dcterms:modified xsi:type="dcterms:W3CDTF">2024-09-20T15:12:58Z</dcterms:modified>
</cp:coreProperties>
</file>