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A33BC6-89DF-46F8-A895-AD5329D0A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E8D0B8-E10E-48EA-8661-757376DFC4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44D34E-1F78-41FD-BD1D-F8AD463D5F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E3097E-CAA0-478E-9CE8-C1D77FECB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1EFA29-63C9-45C7-867F-40E82A1860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FA8370-14B6-46DD-96DE-9F6DDDF08E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152071-C24D-4ACC-A660-D8008B7CC08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C03B42-7C81-40AC-B86A-4600133EA8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02DA0F-202E-47C7-9E3A-5EEEE462F5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13E37-5240-4000-8AD6-056D9ADDF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F9C7D7-273F-4A29-BA67-817ACD797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2001330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消防安全责任书的签订与落实</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消防安全责任书概述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签订消防安全责任书的流程</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落实消防安全责任的具体措施</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监督检查与考核评价</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存在的问题与改进建议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通过签订消防安全责任书，明确各级管理人员和员工在消防安全方面的职责和义务，提高全员消防安全意识。</a:t>
            </a:r>
            <a:endParaRPr lang="en-US" sz="1100"/>
          </a:p>
        </p:txBody>
      </p:sp>
      <p:sp>
        <p:nvSpPr>
          <p:cNvPr id="3" name="AutoShape 3"/>
          <p:cNvSpPr/>
          <p:nvPr/>
        </p:nvSpPr>
        <p:spPr>
          <a:xfrm>
            <a:off x="8684852" y="1462164"/>
            <a:ext cx="2382848" cy="1991137"/>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将消防安全责任层层分解，落实到具体岗位和人员，形成“人人有责、层层负责”的消防安全管理机制。</a:t>
            </a:r>
            <a:endParaRPr lang="en-US" sz="1100"/>
          </a:p>
        </p:txBody>
      </p:sp>
      <p:sp>
        <p:nvSpPr>
          <p:cNvPr id="4" name="AutoShape 4"/>
          <p:cNvSpPr/>
          <p:nvPr/>
        </p:nvSpPr>
        <p:spPr>
          <a:xfrm>
            <a:off x="8684852" y="4394429"/>
            <a:ext cx="2382848" cy="196256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通过加强消防安全管理，预防和减少火灾事故的发生，保障人民生命财产安全和社会稳定。</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308" r="28308"/>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强化消防安全意识</a:t>
            </a:r>
            <a:endParaRPr lang="en-US" sz="1100"/>
          </a:p>
        </p:txBody>
      </p:sp>
      <p:sp>
        <p:nvSpPr>
          <p:cNvPr id="26" name="AutoShape 26"/>
          <p:cNvSpPr/>
          <p:nvPr/>
        </p:nvSpPr>
        <p:spPr>
          <a:xfrm>
            <a:off x="8503125" y="1054893"/>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落实消防安全责任</a:t>
            </a:r>
            <a:endParaRPr lang="en-US" sz="1100"/>
          </a:p>
        </p:txBody>
      </p:sp>
      <p:sp>
        <p:nvSpPr>
          <p:cNvPr id="27" name="AutoShape 27"/>
          <p:cNvSpPr/>
          <p:nvPr/>
        </p:nvSpPr>
        <p:spPr>
          <a:xfrm>
            <a:off x="8503125" y="4009655"/>
            <a:ext cx="274630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保障人民生命财产安全</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包括消防安全管理制度、消防设施配备及运行状况、消防安全隐患排查及整改情况等。</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本单位消防安全工作总体情况</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汇报本单位消防安全责任书的签订情况，包括签订时间、签订人员、责任内容等，并介绍责任书的执行情况和取得的成效。</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消防安全责任书签订及落实情况</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分析本单位在消防安全管理方面存在的问题和困难，如消防设施老化、消防通道不畅、员工消防安全意识不强等。</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存在的问题和困难</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根据存在的问题和困难，提出针对性的解决措施和改进方案，如加强消防设施维护和更新、开展员工消防安全培训等。同时，制定下一步的消防安全工作计划，明确工作目标和时间安排。</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下一步工作计划</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消防安全责任书概述</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消防安全责任书是一份明确各级单位和人员在消防安全方面职责和义务的书面文件。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通过明确责任、强化管理，确保消防安全工作的有效开展，防止和减少火灾事故的发生，保障人民群众生命财产安全。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明确消防安全职责</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消防安全责任书明确了各级单位和人员在消防安全方面的具体职责，避免了职责不清、互相推诿的情况。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强化消防安全管理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通过签订消防安全责任书，可以促使各级单位和人员更加重视消防安全工作，加强日常管理和监督检查，及时发现和消除火灾隐患。</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提高火灾防控能力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消防安全责任书的签订与落实，有助于建立健全的火灾防控体系，提高全社会对火灾的预防和应对能力，减少火灾事故的损失。</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消防安全责任书的重要性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81" r="26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《中华人民共和国消防法》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该法规定了各级人民政府、机关、团体、企业、事业等单位在消防安全方面的职责和义务，为消防安全责任书的签订提供了法律依据。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地方性法规和政策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各地根据实际情况，制定了相应的消防安全法规和政策，进一步细化了消防安全责任书的内容和要求。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相关标准和规范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国家和行业制定的消防安全标准和规范，也是签订消防安全责任书的重要参考依据。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消防安全责任书的法律依据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签订消防安全责任书的流程</a:t>
            </a:r>
            <a:endParaRPr lang="en-US" sz="1100"/>
          </a:p>
        </p:txBody>
      </p:sp>
      <p:sp>
        <p:nvSpPr>
          <p:cNvPr id="3" name="AutoShape 3"/>
          <p:cNvSpPr/>
          <p:nvPr/>
        </p:nvSpPr>
        <p:spPr>
          <a:xfrm>
            <a:off x="4954829" y="2485096"/>
            <a:ext cx="2082658" cy="1318935"/>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通常为建筑物或设施的所有者、管理者或使用者，如企事业单位、物业公司、个体工商户等。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指消防安全责任书所约束的具体场所或设施，如建筑物、仓库、生产车间、商场等。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明确责任主体与对象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责任对象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责任主体</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消防设施配置与维护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规定责任主体应配置的消防设施种类、数量及定期维护要求。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火灾事故处置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明确在火灾事故发生时，责任主体应采取的应急措施和报告程序。</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消防安全管理制度</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明确责任主体应建立的消防安全管理制度，包括日常检查、隐患排查、应急演练等。</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协商确定责任内容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采用书面形式，明确双方名称、责任内容、期限、违约责任等条款。</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责任书格式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责任书经双方协商一致后，由各自法定代表人或授权代表签字并加盖公章。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公章加盖</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签订责任书并加盖公章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根据当地消防部门规定，将签订的责任书报送至相关部门备案。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备案要求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责任书一式两份，双方各执一份，并妥善保管以备查验。同时，建立消防安全责任档案，记录责任书签订、履行及变更情况。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存档管理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备案与存档</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https://d.book118.com/657200133012006045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2024-09-19T16:55:19.870</cp:lastPrinted>
  <dcterms:created xsi:type="dcterms:W3CDTF">2024-09-19T08:55:19Z</dcterms:created>
  <dcterms:modified xsi:type="dcterms:W3CDTF">2024-09-19T08:55:22Z</dcterms:modified>
</cp:coreProperties>
</file>