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D9B917-E7F5-40BB-9DE6-41E99E855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D32D8B-C030-40CA-A347-AA6FEEC10F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6B25F1-4020-459D-B198-8AFA8808A8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2FBFF1-2C4C-4AD0-9B1B-709599631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81FFE9-EA20-4CB3-9548-817252CB3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06EBDF-FC14-411A-935C-3308AA705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D922B4-81D3-4812-A7E5-80D211467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B6336A-785F-4A15-A9A9-6B9F98FB8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1DC223-A5E4-427D-8891-EE6C283E9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A2E4FD-9024-45A9-B991-C3AB61781F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8A41E1-69A5-43B6-BC10-4094E5310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00306102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公务员个人工作总结【荐】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个人能力提升与成长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工作中存在不足与反思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未来发展规划与目标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274" r="292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作为公务员，我负责处理政府相关事务，提供政策咨询和行政服务，确保政府工作的顺利进行。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岗位职责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处理公文、组织会议、调研政策实施情况、接待来访者等。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入职以来工作岗位及职责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提高政策咨询和行政服务的质量和效率，确保政府工作的顺利进行。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500" r="18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加强与其他部门的沟通和协作，促进政府工作的整体推进。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积极参与培训和学习，提升个人专业能力和素质。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本年度工作目标设定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583" r="2258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办公环境整洁舒适，设备齐全，为工作提供了良好的条件。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与同事之间保持良好的沟通和协作，共同推进政府工作的顺利进行。在工作中，我们相互支持、互相帮助，形成了良好的团队氛围。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工作环境及团队协作情况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工作环境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完成的主要任务及项目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完成了部门年度工作计划的制定和执行，确保各项工作任务按时完成。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参与了重要政策的研究和制定，为政府决策提供了有力支持。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协调组织了多次重要会议和活动，保障了活动的顺利进行。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积极推进了部门内部管理制度的完善，提高了工作效率和质量。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096" b="1209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工作中的创新点与亮点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在政策研究中，提出了具有创新性的思路和方案，得到了领导的认可和好评。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在会议组织中，采用了新的管理模式和方法，提高了会议效率和质量。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在内部管理中，推行了电子化办公和信息化建设，提高了工作效率和便捷性。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125" r="1612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17" r="1691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获得了年度优秀公务员称号，表彰了在工作中的突出表现和贡献。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4167" r="14167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获得了政府颁发的创新奖，表彰了在政策研究中的创新成果。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获得了部门颁发的优秀组织奖，表彰了在会议组织中的出色表现。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获得荣誉和奖励情况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个人能力提升与成长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https://d.book118.com/658003061021006032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2024-09-09T10:32:45.049</cp:lastPrinted>
  <dcterms:created xsi:type="dcterms:W3CDTF">2024-09-09T02:32:45Z</dcterms:created>
  <dcterms:modified xsi:type="dcterms:W3CDTF">2024-09-09T02:32:47Z</dcterms:modified>
</cp:coreProperties>
</file>