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12A1D-6D08-4970-8D0D-1110AE566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8C1E5-175D-4B09-B77A-7B6D772F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D5EF0-2387-46CE-9F02-EDDA1DE3F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59BD4-4FF9-444B-86F5-73C0E2AD6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10F95-DA0F-4B3C-B296-75577EC99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F427A-F5C2-4F20-9886-FBD85A88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0D749-6AB2-4A55-8F35-C99AFDCB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3F397-0CC2-44A1-A57E-4C82ACCE5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1D351-F6AB-45F8-9277-335B1BD9B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70083-B3E7-43D9-BB13-AF5C5233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7C8C6-0892-43FB-8F14-02617E74C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03110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传染病防控责任及监管机制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各方责任划分与协作机制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提升传染病防控能力举措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总结：构建全面有效传染病防控体系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250" r="8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耐药性问题日益严重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细菌耐药性问题日益严重，部分传染病的治疗难度增加，甚至面临无药可用的困境。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新发传染病不断出现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近年来，埃博拉出血热、寨卡病毒病、中东呼吸综合征等新发传染病不断出现，对全球公共卫生安全构成严重威胁。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跨国传播风险加大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全球化进程加速，国际人员流动频繁，传染病跨国传播的风险随之加大。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当前传染病流行情况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监测预警能力不足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部分地区传染病监测预警体系不完善，难以及时发现和应对疫情。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防控资源不足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部分国家和地区防控资源不足，包括人力、物力和财力等方面，难以满足疫情防控需求。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社会参与度不高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公众对传染病的认知和重视程度不够，社会参与度不高，难以形成有效的群防群控机制。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防控工作面临的主要挑战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《国际卫生条例》等国际法律法规为各国开展传染病防控工作提供了基本遵循。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我国《传染病防治法》、《突发公共卫生事件应急条例》等法律法规为传染病防控工作提供了法制保障。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我国政府高度重视传染病防控工作，出台了一系列相关政策措施，包括加强监测预警、强化医疗救治、推进疫苗研发和应用等。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各方责任划分与协作机制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明确各级政府部门的职责和权限，为传染病防控提供法制保障。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制定和完善传染病防控法律法规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通过收集、分析和发布疫情信息，及时发现和控制传染病的传播。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建立传染病监测和预警机制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确保医疗、物资、人员等资源在防控工作中的合理配置和有效利用。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加强防控资源配置和调度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提高公众对传染病的认识和自我防护能力，营造良好的社会氛围。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开展宣传教育和舆论引导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政府部门职责与监管措施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医疗机构防控任务与要求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加强预检分诊和发热门诊管理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及时发现和隔离疑似患者，减少交叉感染风险。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做好院内感染控制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严格执行消毒隔离制度，降低医院内感染发生率。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提高医疗救治能力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加强医护人员培训，提高诊疗水平，确保患者得到及时有效治疗。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加强与疾控机构协作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及时上报疫情信息，配合开展流行病学调查和防控工作。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加强社区网格化管理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发挥学校防控作用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加强公共场所管理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开展群防群控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社区、学校等基层组织作用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建立健全社区防控组织体系，做好居民健康监测、排查和管理工作。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做好通风换气、清洁消毒等工作，降低病毒传播风险。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加强师生健康监测和宣传教育，落实晨午检制度和缺勤追踪制度。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组织居民参与防控工作，形成群防群控的强大合力。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个人应履行自我防护责任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遵守防疫规定，做好个人防护和健康管理，减少不必要的外出和聚集活动。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倡导社会共治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鼓励社会各界积极参与防控工作，形成政府、企业、个人共同参与的防控格局。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企业应落实主体责任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制定并执行防控措施，保障员工健康安全，确保生产经营活动正常进行。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423" r="842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企业和个人责任担当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监管机制建设与完善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制定和完善传染病防控相关法律法规，明确各级政府、卫生行政部门、医疗机构、社区等各方责任。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建立传染病防控工作规范和指南，为防控工作提供科学依据和技术支持。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完善传染病监测、预警、报告和处置制度，确保信息畅通、反应迅速、处置有效。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24" r="155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建立健全监管制度体系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83" r="1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加强对医疗机构和医务人员的监督和管理，确保其在传染病防控工作中发挥应有作用。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定期开展传染病防控工作监督检查，确保各项防控措施得到有效落实。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建立传染病防控工作评估机制，对各级政府和相关部门的工作进行定期评估，及时发现问题并督促整改。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加强监督检查和评估工作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https://d.book118.com/658003110107006036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2024-09-16T02:44:37.959</cp:lastPrinted>
  <dcterms:created xsi:type="dcterms:W3CDTF">2024-09-15T18:44:37Z</dcterms:created>
  <dcterms:modified xsi:type="dcterms:W3CDTF">2024-09-15T18:44:40Z</dcterms:modified>
</cp:coreProperties>
</file>