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BDB2C-3B86-4BA3-9EFF-153D59FEA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FEC746-C8DB-4FA9-8D89-1745B76B5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B3978-E042-4C25-83CF-C976CE222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ACF1B8-51E5-4976-BCB5-586DB2731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CC8E00-3B46-4D08-99B3-E6163DE80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8FB8E4-004B-45F0-8DA6-8C94AC80C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B801F0-1BBF-407E-899A-567EC6DBE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8F0B8D-97B5-4083-A397-64C7F075D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59BF2E-8F90-4C11-BD3B-02C8BDE55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FD576-2B6A-40E2-9116-A85DAFF56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E2104-7C52-48AB-8783-34802F46A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05113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两配对样本符号秩检验课件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符号秩检验的基本概念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两配对样本符号秩检验的步骤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两配对样本符号秩检验的案例分析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两配对样本符号秩检验的优缺点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两配对样本符号秩检验的注意事项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符号秩检验的基本概念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号秩检验是一种非参数统计检验方法，用于比较两个配对样本的差异是否显著。它通过比较两个样本中对应观测值的符号（正、负或零）和绝对差值的大小，利用秩次的概念来推断两个样本是否来自相同的总体分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符号秩检验在统计学中广泛应用于各种场景，如医学研究、社会科学调查、质量控制等，尤其在无法满足参数检验的前提假设时，如非正态分布或方差不齐。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符号秩检验的定义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号秩检验基于以下原理：如果两个配对样本来自相同的总体，那么它们之间的差异应该随机分布，正负差异的频数应该大致相等。通过比较实际观测到的正负差异频数与理论上的期望频数，可以判断两个样本的差异是否显著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具体而言，符号秩检验首先计算每对观测值的差值，然后根据差值的符号和大小赋予秩次。接着，比较实际观测到的正负差异频数与期望频数，通过统计量（如Z统计量或H统计量）来评估差异的显著性。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t="2889" b="2889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符号秩检验的原理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在医学研究中，符号秩检验常用于比较两种药物或治疗方法的疗效，特别是在无法进行随机分组或无法满足正态分布假设的情况下。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在质量控制中，符号秩检验可用于检测生产过程中的异常波动，判断产品质量是否稳定。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通过以上介绍，可以了解到符号秩检验作为一种非参数统计方法，在多领域中具有广泛的应用价值。掌握符号秩检验的基本概念、原理和应用场景对于进行科学研究和数据分析至关重要。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在社会科学调查中，符号秩检验可用于比较两组调查对象的某些指标是否存在显著差异，例如收入、教育程度等。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符号秩检验的应用场景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两配对样本符号秩检验的步骤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从两个相关样本中分别收集数据，确保数据具有配对关系。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将收集到的数据整理成表格形式，便于后续分析。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收集两配对样本数据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确定配对差异的正负号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根据数据的特点和实际意义，确定配对差异的正负号。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符号化处理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将每对数据之间的差异用正负号表示，并记录在表格中。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配对差异的符号化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计算秩次及统计量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计算每对数据的秩次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根据符号化后的数据，按照大小顺序计算每对数据的秩次。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计算统计量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利用秩次计算统计量，用于后续的假设检验。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https://d.book118.com/658005113021006024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2024-08-31T01:19:30.356</cp:lastPrinted>
  <dcterms:created xsi:type="dcterms:W3CDTF">2024-08-30T17:19:30Z</dcterms:created>
  <dcterms:modified xsi:type="dcterms:W3CDTF">2024-08-30T17:19:32Z</dcterms:modified>
</cp:coreProperties>
</file>