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EF45A-54CC-470B-8D7D-48134CE91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129D6-5534-4863-B081-8056460B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4F239-175D-4FE9-872D-5BDA32BC9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9A538-C27C-417E-8585-25D2077AD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50760-618C-4F0A-8CD8-09743260C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8D115-2986-4AD1-A6BF-60BD219B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60AB7-F604-4860-AE98-2BAA52E43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8A19A-318F-48F5-A154-3B6542E7E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59B33-16CA-4222-BE3F-B6C92C91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FB672-0DD1-433B-BC93-0C9ADE8E1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FC9E0-45D5-4034-88DB-A87F8FFD6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06077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糖尿病预防与治疗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糖尿病的自我管理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78" r="317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61" r="34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长期高血糖状态会导致各种器官损害，尤其是眼、肾、神经和心血管系统。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1型糖尿病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由于胰岛素分泌不足，需要依赖胰岛素治疗。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2型糖尿病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由于胰岛素抵抗或分泌不足，部分患者可以通过饮食和运动控制血糖。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妊娠糖尿病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孕妇在妊娠期间发生的高血糖状态。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08" r="28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多饮、多尿、多食、体重下降（三多一少）。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视力模糊、反复感染、伤口不易愈合。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疲劳、乏力、头晕、心慌等。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319" b="23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6859" r="685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如冠心病、心肌梗死、脑梗塞等。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如糖尿病肾病、肾功能不全等。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可能导致视力丧失。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可能导致肢体麻木、疼痛等。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保持充足的睡眠，避免熬夜和过度劳累。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每天进行至少30分钟的中等强度运动，如快走、游泳、骑自行车等。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050" b="130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戒烟并限制酒精摄入，以降低糖尿病风险。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减少高热量食物摄入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避免过多摄入高糖、高脂肪和高盐的食物。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坚持有氧运动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定期进行有氧运动，如跑步、跳绳等，有助于控制体重。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保持BMI在正常范围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根据个人身高和体重计算BMI，并尽量将其保持在18.5-24.9的范围内。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定期检测空腹血糖和餐后2小时血糖，了解血糖水平。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血压和血脂检测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眼部和肾功能检查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定期检测血压和血脂，评估心血管健康状况。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定期进行眼部和肾功能检查，预防糖尿病相关并发症。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控制碳水化合物摄入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减少高糖和高淀粉食物的摄入，增加蔬菜、水果和全谷物的摄入。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控制脂肪摄入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减少饱和脂肪和反式脂肪的摄入，增加不饱和脂肪的摄入。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适量蛋白质摄入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选择低脂肪、低盐、低嘌呤的蛋白质来源，如鱼、瘦肉、豆类等。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合理饮食与运动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糖尿病的治疗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通过抑制葡萄糖吸收、促进葡萄糖排泄等方式降低血糖。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21" b="432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007" r="700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提高机体对胰岛素的敏感性，改善胰岛素抵抗。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胰岛素增敏剂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如胰高血糖素样肽-1（GLP-1）受体激动剂和二肽基肽酶-4（DPP-4）抑制剂等。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新型降糖药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https://d.book118.com/658006077000006025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2024-09-01T08:58:55.876</cp:lastPrinted>
  <dcterms:created xsi:type="dcterms:W3CDTF">2024-09-01T00:58:55Z</dcterms:created>
  <dcterms:modified xsi:type="dcterms:W3CDTF">2024-09-01T00:58:57Z</dcterms:modified>
</cp:coreProperties>
</file>