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9AD0A-2EFD-4155-92C2-94E3BD04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FED47-44BE-47B3-9049-CAA00A39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CCB76-9BC7-47AE-8508-68C9B04F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E6D40-E9B1-48F9-9837-64FF27D5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BCA1B-5ACB-4BAE-A9ED-11EF7F6E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3CBD3-463C-4B26-880F-2233F6C56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38251-4901-4986-AE98-22281ED2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49CCB-838B-45A0-A852-65ADFF4D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56262-0919-4782-A8AF-D1C3AB4F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B0AFF-F6E3-459E-A4E1-0C6B0688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7593F-F6D9-494C-848B-197678C5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0611012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验证策略与管理</a:t>
            </a:r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验证策略概述</a:t>
            </a: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验证策略的要素</a:t>
            </a: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管理验证策略的方法</a:t>
            </a: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实施验证策略的步骤</a:t>
            </a: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验证策略的案例分析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验证策略概述</a:t>
            </a:r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验证策略的定义和重要性</a:t>
            </a:r>
          </a:p>
        </p:txBody>
      </p:sp>
      <p:sp>
        <p:nvSpPr>
          <p:cNvPr id="1048958" name="任意多边形 20"/>
          <p:cNvSpPr/>
          <p:nvPr>
            <p:custDataLst>
              <p:tags r:id="rId2"/>
            </p:custDataLst>
          </p:nvPr>
        </p:nvSpPr>
        <p:spPr>
          <a:xfrm rot="2700000">
            <a:off x="2954132" y="1452880"/>
            <a:ext cx="1282178" cy="128440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98292" y="3188416"/>
            <a:ext cx="1994318" cy="30417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验证策略：在软件开发过程中，通过一系列测试和验证活动，确保软件质量达到预期目标。</a:t>
            </a:r>
          </a:p>
        </p:txBody>
      </p:sp>
      <p:sp>
        <p:nvSpPr>
          <p:cNvPr id="1048962" name="矩形 42"/>
          <p:cNvSpPr/>
          <p:nvPr>
            <p:custDataLst>
              <p:tags r:id="rId4"/>
            </p:custDataLst>
          </p:nvPr>
        </p:nvSpPr>
        <p:spPr>
          <a:xfrm>
            <a:off x="2730592" y="2811069"/>
            <a:ext cx="1729864" cy="1225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2182" y="1452880"/>
            <a:ext cx="1282178" cy="128440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5691" y="3188416"/>
            <a:ext cx="1994318" cy="30417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定义：验证策略是软件开发过程中不可或缺的一部分，它包括测试计划、测试用例、测试执行和测试报告等环节。</a:t>
            </a:r>
          </a:p>
        </p:txBody>
      </p:sp>
      <p:sp>
        <p:nvSpPr>
          <p:cNvPr id="1048968" name="矩形 43"/>
          <p:cNvSpPr/>
          <p:nvPr>
            <p:custDataLst>
              <p:tags r:id="rId7"/>
            </p:custDataLst>
          </p:nvPr>
        </p:nvSpPr>
        <p:spPr>
          <a:xfrm>
            <a:off x="5227990" y="2811069"/>
            <a:ext cx="1729864" cy="1225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48929" y="1452880"/>
            <a:ext cx="1282178" cy="128440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593089" y="3188416"/>
            <a:ext cx="1994318" cy="30417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重要性：验证策略能够帮助软件开发团队及时发现并修复软件缺陷，提高软件质量，降低开发成本，提高客户满意度。</a:t>
            </a:r>
          </a:p>
        </p:txBody>
      </p:sp>
      <p:sp>
        <p:nvSpPr>
          <p:cNvPr id="1048974" name="矩形 44"/>
          <p:cNvSpPr/>
          <p:nvPr>
            <p:custDataLst>
              <p:tags r:id="rId10"/>
            </p:custDataLst>
          </p:nvPr>
        </p:nvSpPr>
        <p:spPr>
          <a:xfrm>
            <a:off x="7724737" y="2811069"/>
            <a:ext cx="1729864" cy="1225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验证策略的分类和比较</a:t>
            </a:r>
          </a:p>
        </p:txBody>
      </p:sp>
      <p:sp>
        <p:nvSpPr>
          <p:cNvPr id="1049010" name="对角圆角矩形 15"/>
          <p:cNvSpPr/>
          <p:nvPr>
            <p:custDataLst>
              <p:tags r:id="rId2"/>
            </p:custDataLst>
          </p:nvPr>
        </p:nvSpPr>
        <p:spPr>
          <a:xfrm>
            <a:off x="1404891" y="3554170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6"/>
          <p:cNvSpPr/>
          <p:nvPr>
            <p:custDataLst>
              <p:tags r:id="rId3"/>
            </p:custDataLst>
          </p:nvPr>
        </p:nvSpPr>
        <p:spPr>
          <a:xfrm>
            <a:off x="1404891" y="3426144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7"/>
          <p:cNvSpPr/>
          <p:nvPr>
            <p:custDataLst>
              <p:tags r:id="rId4"/>
            </p:custDataLst>
          </p:nvPr>
        </p:nvSpPr>
        <p:spPr>
          <a:xfrm>
            <a:off x="1912538" y="3426781"/>
            <a:ext cx="76434" cy="12739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27"/>
          <p:cNvSpPr txBox="1"/>
          <p:nvPr>
            <p:custDataLst>
              <p:tags r:id="rId5"/>
            </p:custDataLst>
          </p:nvPr>
        </p:nvSpPr>
        <p:spPr>
          <a:xfrm>
            <a:off x="1945659" y="3563724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性能验证：验证产品的性能是否达到设计要求</a:t>
            </a:r>
          </a:p>
        </p:txBody>
      </p:sp>
      <p:sp>
        <p:nvSpPr>
          <p:cNvPr id="1049018" name="对角圆角矩形 52"/>
          <p:cNvSpPr/>
          <p:nvPr>
            <p:custDataLst>
              <p:tags r:id="rId6"/>
            </p:custDataLst>
          </p:nvPr>
        </p:nvSpPr>
        <p:spPr>
          <a:xfrm>
            <a:off x="1404891" y="1580906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53"/>
          <p:cNvSpPr/>
          <p:nvPr>
            <p:custDataLst>
              <p:tags r:id="rId7"/>
            </p:custDataLst>
          </p:nvPr>
        </p:nvSpPr>
        <p:spPr>
          <a:xfrm>
            <a:off x="1404891" y="1452880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54"/>
          <p:cNvSpPr/>
          <p:nvPr>
            <p:custDataLst>
              <p:tags r:id="rId8"/>
            </p:custDataLst>
          </p:nvPr>
        </p:nvSpPr>
        <p:spPr>
          <a:xfrm>
            <a:off x="1912538" y="1453517"/>
            <a:ext cx="76434" cy="12739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56"/>
          <p:cNvSpPr txBox="1"/>
          <p:nvPr>
            <p:custDataLst>
              <p:tags r:id="rId9"/>
            </p:custDataLst>
          </p:nvPr>
        </p:nvSpPr>
        <p:spPr>
          <a:xfrm>
            <a:off x="1945659" y="1584091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验证策略的分类：包括功能验证、性能验证、安全验证等</a:t>
            </a:r>
          </a:p>
        </p:txBody>
      </p:sp>
      <p:sp>
        <p:nvSpPr>
          <p:cNvPr id="1049026" name="对角圆角矩形 5"/>
          <p:cNvSpPr/>
          <p:nvPr>
            <p:custDataLst>
              <p:tags r:id="rId10"/>
            </p:custDataLst>
          </p:nvPr>
        </p:nvSpPr>
        <p:spPr>
          <a:xfrm>
            <a:off x="1404891" y="2567538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6"/>
          <p:cNvSpPr/>
          <p:nvPr>
            <p:custDataLst>
              <p:tags r:id="rId11"/>
            </p:custDataLst>
          </p:nvPr>
        </p:nvSpPr>
        <p:spPr>
          <a:xfrm>
            <a:off x="1404891" y="2439512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7"/>
          <p:cNvSpPr/>
          <p:nvPr>
            <p:custDataLst>
              <p:tags r:id="rId12"/>
            </p:custDataLst>
          </p:nvPr>
        </p:nvSpPr>
        <p:spPr>
          <a:xfrm>
            <a:off x="1912538" y="2440149"/>
            <a:ext cx="76434" cy="12739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3"/>
            </p:custDataLst>
          </p:nvPr>
        </p:nvSpPr>
        <p:spPr>
          <a:xfrm>
            <a:off x="1945659" y="2577093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功能验证：验证产品的功能是否符合设计要求</a:t>
            </a:r>
          </a:p>
        </p:txBody>
      </p:sp>
      <p:sp>
        <p:nvSpPr>
          <p:cNvPr id="1049034" name="对角圆角矩形 9"/>
          <p:cNvSpPr/>
          <p:nvPr>
            <p:custDataLst>
              <p:tags r:id="rId14"/>
            </p:custDataLst>
          </p:nvPr>
        </p:nvSpPr>
        <p:spPr>
          <a:xfrm>
            <a:off x="1404891" y="4540802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0"/>
          <p:cNvSpPr/>
          <p:nvPr>
            <p:custDataLst>
              <p:tags r:id="rId15"/>
            </p:custDataLst>
          </p:nvPr>
        </p:nvSpPr>
        <p:spPr>
          <a:xfrm>
            <a:off x="1404891" y="4412776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1"/>
          <p:cNvSpPr/>
          <p:nvPr>
            <p:custDataLst>
              <p:tags r:id="rId16"/>
            </p:custDataLst>
          </p:nvPr>
        </p:nvSpPr>
        <p:spPr>
          <a:xfrm>
            <a:off x="1912538" y="4413412"/>
            <a:ext cx="76434" cy="12739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12"/>
          <p:cNvSpPr txBox="1"/>
          <p:nvPr>
            <p:custDataLst>
              <p:tags r:id="rId17"/>
            </p:custDataLst>
          </p:nvPr>
        </p:nvSpPr>
        <p:spPr>
          <a:xfrm>
            <a:off x="1945659" y="4550356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安全验证：验证产品的安全性是否符合设计要求</a:t>
            </a:r>
          </a:p>
        </p:txBody>
      </p:sp>
      <p:sp>
        <p:nvSpPr>
          <p:cNvPr id="1049042" name="对角圆角矩形 14"/>
          <p:cNvSpPr/>
          <p:nvPr>
            <p:custDataLst>
              <p:tags r:id="rId18"/>
            </p:custDataLst>
          </p:nvPr>
        </p:nvSpPr>
        <p:spPr>
          <a:xfrm>
            <a:off x="1404891" y="5527434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8"/>
          <p:cNvSpPr/>
          <p:nvPr>
            <p:custDataLst>
              <p:tags r:id="rId19"/>
            </p:custDataLst>
          </p:nvPr>
        </p:nvSpPr>
        <p:spPr>
          <a:xfrm>
            <a:off x="1404891" y="5399407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9"/>
          <p:cNvSpPr/>
          <p:nvPr>
            <p:custDataLst>
              <p:tags r:id="rId20"/>
            </p:custDataLst>
          </p:nvPr>
        </p:nvSpPr>
        <p:spPr>
          <a:xfrm>
            <a:off x="1912538" y="5400044"/>
            <a:ext cx="76434" cy="127390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0"/>
          <p:cNvSpPr txBox="1"/>
          <p:nvPr>
            <p:custDataLst>
              <p:tags r:id="rId21"/>
            </p:custDataLst>
          </p:nvPr>
        </p:nvSpPr>
        <p:spPr>
          <a:xfrm>
            <a:off x="1945659" y="5536988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比较：功能验证、性能验证和安全验证各有侧重点，需要根据产品特点和需求进行选择和组合。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验证策略的制定过程</a:t>
            </a:r>
          </a:p>
        </p:txBody>
      </p:sp>
      <p:sp>
        <p:nvSpPr>
          <p:cNvPr id="1049084" name="圆角矩形 26"/>
          <p:cNvSpPr/>
          <p:nvPr>
            <p:custDataLst>
              <p:tags r:id="rId2"/>
            </p:custDataLst>
          </p:nvPr>
        </p:nvSpPr>
        <p:spPr>
          <a:xfrm>
            <a:off x="608330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28"/>
          <p:cNvSpPr/>
          <p:nvPr>
            <p:custDataLst>
              <p:tags r:id="rId3"/>
            </p:custDataLst>
          </p:nvPr>
        </p:nvSpPr>
        <p:spPr>
          <a:xfrm>
            <a:off x="610874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8" name="文本框 31"/>
          <p:cNvSpPr txBox="1"/>
          <p:nvPr>
            <p:custDataLst>
              <p:tags r:id="rId4"/>
            </p:custDataLst>
          </p:nvPr>
        </p:nvSpPr>
        <p:spPr>
          <a:xfrm>
            <a:off x="692922" y="2256762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确定验证目标：明确验证的目的和预期结果</a:t>
            </a:r>
          </a:p>
        </p:txBody>
      </p:sp>
      <p:sp>
        <p:nvSpPr>
          <p:cNvPr id="1049090" name="圆角矩形 29"/>
          <p:cNvSpPr/>
          <p:nvPr>
            <p:custDataLst>
              <p:tags r:id="rId5"/>
            </p:custDataLst>
          </p:nvPr>
        </p:nvSpPr>
        <p:spPr>
          <a:xfrm>
            <a:off x="2852247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32"/>
          <p:cNvSpPr/>
          <p:nvPr>
            <p:custDataLst>
              <p:tags r:id="rId6"/>
            </p:custDataLst>
          </p:nvPr>
        </p:nvSpPr>
        <p:spPr>
          <a:xfrm>
            <a:off x="2854791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制定验证计划：确定验证的范围、方法、时间等</a:t>
            </a:r>
          </a:p>
        </p:txBody>
      </p:sp>
      <p:sp>
        <p:nvSpPr>
          <p:cNvPr id="1049096" name="圆角矩形 3"/>
          <p:cNvSpPr/>
          <p:nvPr>
            <p:custDataLst>
              <p:tags r:id="rId8"/>
            </p:custDataLst>
          </p:nvPr>
        </p:nvSpPr>
        <p:spPr>
          <a:xfrm>
            <a:off x="5096165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4"/>
          <p:cNvSpPr/>
          <p:nvPr>
            <p:custDataLst>
              <p:tags r:id="rId9"/>
            </p:custDataLst>
          </p:nvPr>
        </p:nvSpPr>
        <p:spPr>
          <a:xfrm>
            <a:off x="5098073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实施验证活动：按照验证计划进行验证活动</a:t>
            </a:r>
          </a:p>
        </p:txBody>
      </p:sp>
      <p:sp>
        <p:nvSpPr>
          <p:cNvPr id="1049102" name="圆角矩形 8"/>
          <p:cNvSpPr/>
          <p:nvPr>
            <p:custDataLst>
              <p:tags r:id="rId11"/>
            </p:custDataLst>
          </p:nvPr>
        </p:nvSpPr>
        <p:spPr>
          <a:xfrm>
            <a:off x="7340082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9"/>
          <p:cNvSpPr/>
          <p:nvPr>
            <p:custDataLst>
              <p:tags r:id="rId12"/>
            </p:custDataLst>
          </p:nvPr>
        </p:nvSpPr>
        <p:spPr>
          <a:xfrm>
            <a:off x="7341990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分析验证结果：对验证结果进行分析和评估</a:t>
            </a:r>
          </a:p>
        </p:txBody>
      </p:sp>
      <p:sp>
        <p:nvSpPr>
          <p:cNvPr id="1049108" name="圆角矩形 6"/>
          <p:cNvSpPr/>
          <p:nvPr>
            <p:custDataLst>
              <p:tags r:id="rId14"/>
            </p:custDataLst>
          </p:nvPr>
        </p:nvSpPr>
        <p:spPr>
          <a:xfrm>
            <a:off x="9583999" y="1836345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7"/>
          <p:cNvSpPr/>
          <p:nvPr>
            <p:custDataLst>
              <p:tags r:id="rId15"/>
            </p:custDataLst>
          </p:nvPr>
        </p:nvSpPr>
        <p:spPr>
          <a:xfrm>
            <a:off x="9585907" y="1836345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258670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改进验证策略：根据验证结果对验证策略进行改进和优化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验证策略的要素</a:t>
            </a:r>
          </a:p>
        </p:txBody>
      </p:sp>
      <p:sp>
        <p:nvSpPr>
          <p:cNvPr id="104914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验证目标</a:t>
            </a:r>
          </a:p>
        </p:txBody>
      </p:sp>
      <p:sp>
        <p:nvSpPr>
          <p:cNvPr id="1049212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确保产品或服务的质量符合预期</a:t>
            </a:r>
          </a:p>
        </p:txBody>
      </p:sp>
      <p:sp>
        <p:nvSpPr>
          <p:cNvPr id="1049218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验证产品或服务的性能和功能</a:t>
            </a:r>
          </a:p>
        </p:txBody>
      </p:sp>
      <p:sp>
        <p:nvSpPr>
          <p:cNvPr id="1049224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确保产品或服务的安全性和可靠性</a:t>
            </a:r>
          </a:p>
        </p:txBody>
      </p:sp>
      <p:sp>
        <p:nvSpPr>
          <p:cNvPr id="1049230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验证产品或服务的合规性和标准符合性</a:t>
            </a:r>
          </a:p>
        </p:txBody>
      </p:sp>
      <p:sp>
        <p:nvSpPr>
          <p:cNvPr id="1049236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验证产品或服务的用户体验和满意度</a:t>
            </a:r>
          </a:p>
        </p:txBody>
      </p:sp>
      <p:sp>
        <p:nvSpPr>
          <p:cNvPr id="1049242" name="矩形 67"/>
          <p:cNvSpPr/>
          <p:nvPr>
            <p:custDataLst>
              <p:tags r:id="rId17"/>
            </p:custDataLst>
          </p:nvPr>
        </p:nvSpPr>
        <p:spPr>
          <a:xfrm>
            <a:off x="6659169" y="4694159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68"/>
          <p:cNvSpPr/>
          <p:nvPr>
            <p:custDataLst>
              <p:tags r:id="rId18"/>
            </p:custDataLst>
          </p:nvPr>
        </p:nvSpPr>
        <p:spPr>
          <a:xfrm>
            <a:off x="6294862" y="4694159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验证产品或服务的成本和效益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验证方法</a:t>
            </a:r>
          </a:p>
        </p:txBody>
      </p:sp>
      <p:sp>
        <p:nvSpPr>
          <p:cNvPr id="104928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验证策略：确定验证的目标、范围和标准</a:t>
            </a:r>
          </a:p>
        </p:txBody>
      </p:sp>
      <p:sp>
        <p:nvSpPr>
          <p:cNvPr id="104928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验证工具：选择合适的验证工具和软件</a:t>
            </a:r>
          </a:p>
        </p:txBody>
      </p:sp>
      <p:sp>
        <p:nvSpPr>
          <p:cNvPr id="104929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验证过程：制定验证计划、执行验证、记录验证结果</a:t>
            </a:r>
          </a:p>
        </p:txBody>
      </p:sp>
      <p:sp>
        <p:nvSpPr>
          <p:cNvPr id="104930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验证结果：分析验证结果，提出改进建议和措施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验证流程</a:t>
            </a:r>
          </a:p>
        </p:txBody>
      </p:sp>
      <p:sp>
        <p:nvSpPr>
          <p:cNvPr id="1049340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确定验证目标：明确验证的目的和范围</a:t>
            </a:r>
          </a:p>
        </p:txBody>
      </p:sp>
      <p:sp>
        <p:nvSpPr>
          <p:cNvPr id="1049348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记录验证结果：记录验证过程中的数据、问题和发现</a:t>
            </a:r>
          </a:p>
        </p:txBody>
      </p:sp>
      <p:sp>
        <p:nvSpPr>
          <p:cNvPr id="1049356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制定验证计划：确定验证步骤、方法和时间表</a:t>
            </a:r>
          </a:p>
        </p:txBody>
      </p:sp>
      <p:sp>
        <p:nvSpPr>
          <p:cNvPr id="1049364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分析验证结果：对验证结果进行分析，找出问题原因</a:t>
            </a:r>
          </a:p>
        </p:txBody>
      </p:sp>
      <p:sp>
        <p:nvSpPr>
          <p:cNvPr id="1049372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执行验证活动：按照验证计划进行验证操作</a:t>
            </a:r>
          </a:p>
        </p:txBody>
      </p:sp>
      <p:sp>
        <p:nvSpPr>
          <p:cNvPr id="1049380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制定改进措施：根据验证结果制定改进措施，提高产品质量和性能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验证工具</a:t>
            </a:r>
          </a:p>
        </p:txBody>
      </p:sp>
      <p:sp>
        <p:nvSpPr>
          <p:cNvPr id="10494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验证工具的类型：包括但不限于测试工具、模拟工具、分析工具等</a:t>
            </a:r>
          </a:p>
        </p:txBody>
      </p:sp>
      <p:sp>
        <p:nvSpPr>
          <p:cNvPr id="104942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验证工具的选择：根据验证策略的需求选择合适的工具</a:t>
            </a:r>
          </a:p>
        </p:txBody>
      </p:sp>
      <p:sp>
        <p:nvSpPr>
          <p:cNvPr id="104943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验证工具的使用：正确使用验证工具，确保验证结果的准确性</a:t>
            </a:r>
          </a:p>
        </p:txBody>
      </p:sp>
      <p:sp>
        <p:nvSpPr>
          <p:cNvPr id="104943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验证工具的维护：定期更新和维护验证工具，确保其有效性和可靠性</a:t>
            </a:r>
          </a:p>
        </p:txBody>
      </p:sp>
      <p:sp>
        <p:nvSpPr>
          <p:cNvPr id="104944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管理验证策略的方法</a:t>
            </a:r>
          </a:p>
        </p:txBody>
      </p:sp>
      <p:sp>
        <p:nvSpPr>
          <p:cNvPr id="104948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制定管理计划</a:t>
            </a:r>
          </a:p>
        </p:txBody>
      </p:sp>
      <p:sp>
        <p:nvSpPr>
          <p:cNvPr id="1049544" name="圆角矩形 26"/>
          <p:cNvSpPr/>
          <p:nvPr>
            <p:custDataLst>
              <p:tags r:id="rId2"/>
            </p:custDataLst>
          </p:nvPr>
        </p:nvSpPr>
        <p:spPr>
          <a:xfrm>
            <a:off x="608330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28"/>
          <p:cNvSpPr/>
          <p:nvPr>
            <p:custDataLst>
              <p:tags r:id="rId3"/>
            </p:custDataLst>
          </p:nvPr>
        </p:nvSpPr>
        <p:spPr>
          <a:xfrm>
            <a:off x="610874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8" name="文本框 31"/>
          <p:cNvSpPr txBox="1"/>
          <p:nvPr>
            <p:custDataLst>
              <p:tags r:id="rId4"/>
            </p:custDataLst>
          </p:nvPr>
        </p:nvSpPr>
        <p:spPr>
          <a:xfrm>
            <a:off x="692922" y="2256762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确定验证目标：明确验证的目的和范围</a:t>
            </a:r>
          </a:p>
        </p:txBody>
      </p:sp>
      <p:sp>
        <p:nvSpPr>
          <p:cNvPr id="1049550" name="圆角矩形 29"/>
          <p:cNvSpPr/>
          <p:nvPr>
            <p:custDataLst>
              <p:tags r:id="rId5"/>
            </p:custDataLst>
          </p:nvPr>
        </p:nvSpPr>
        <p:spPr>
          <a:xfrm>
            <a:off x="2852247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32"/>
          <p:cNvSpPr/>
          <p:nvPr>
            <p:custDataLst>
              <p:tags r:id="rId6"/>
            </p:custDataLst>
          </p:nvPr>
        </p:nvSpPr>
        <p:spPr>
          <a:xfrm>
            <a:off x="2854791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4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制定验证计划：包括验证方法、时间、人员、资源等</a:t>
            </a:r>
          </a:p>
        </p:txBody>
      </p:sp>
      <p:sp>
        <p:nvSpPr>
          <p:cNvPr id="1049556" name="圆角矩形 3"/>
          <p:cNvSpPr/>
          <p:nvPr>
            <p:custDataLst>
              <p:tags r:id="rId8"/>
            </p:custDataLst>
          </p:nvPr>
        </p:nvSpPr>
        <p:spPr>
          <a:xfrm>
            <a:off x="5096165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4"/>
          <p:cNvSpPr/>
          <p:nvPr>
            <p:custDataLst>
              <p:tags r:id="rId9"/>
            </p:custDataLst>
          </p:nvPr>
        </p:nvSpPr>
        <p:spPr>
          <a:xfrm>
            <a:off x="5098073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实施验证活动：按照计划进行验证，记录验证结果</a:t>
            </a:r>
          </a:p>
        </p:txBody>
      </p:sp>
      <p:sp>
        <p:nvSpPr>
          <p:cNvPr id="1049562" name="圆角矩形 8"/>
          <p:cNvSpPr/>
          <p:nvPr>
            <p:custDataLst>
              <p:tags r:id="rId11"/>
            </p:custDataLst>
          </p:nvPr>
        </p:nvSpPr>
        <p:spPr>
          <a:xfrm>
            <a:off x="7340082" y="1835073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9"/>
          <p:cNvSpPr/>
          <p:nvPr>
            <p:custDataLst>
              <p:tags r:id="rId12"/>
            </p:custDataLst>
          </p:nvPr>
        </p:nvSpPr>
        <p:spPr>
          <a:xfrm>
            <a:off x="7341990" y="1835073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256762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分析验证结果：对验证结果进行分析，找出存在的问题</a:t>
            </a:r>
          </a:p>
        </p:txBody>
      </p:sp>
      <p:sp>
        <p:nvSpPr>
          <p:cNvPr id="1049568" name="圆角矩形 6"/>
          <p:cNvSpPr/>
          <p:nvPr>
            <p:custDataLst>
              <p:tags r:id="rId14"/>
            </p:custDataLst>
          </p:nvPr>
        </p:nvSpPr>
        <p:spPr>
          <a:xfrm>
            <a:off x="9583999" y="1836345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7"/>
          <p:cNvSpPr/>
          <p:nvPr>
            <p:custDataLst>
              <p:tags r:id="rId15"/>
            </p:custDataLst>
          </p:nvPr>
        </p:nvSpPr>
        <p:spPr>
          <a:xfrm>
            <a:off x="9585907" y="1836345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258670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改进验证策略：根据验证结果，对验证策略进行改进和完善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https://d.book118.com/658006110124006022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验证策略与管理</vt:lpstr>
      <vt:lpstr>目录</vt:lpstr>
      <vt:lpstr>添加章节标题</vt:lpstr>
      <vt:lpstr>验证策略概述</vt:lpstr>
      <vt:lpstr>验证策略的定义和重要性</vt:lpstr>
      <vt:lpstr>验证策略的分类和比较</vt:lpstr>
      <vt:lpstr>验证策略的制定过程</vt:lpstr>
      <vt:lpstr>验证策略的要素</vt:lpstr>
      <vt:lpstr>验证目标</vt:lpstr>
      <vt:lpstr>验证方法</vt:lpstr>
      <vt:lpstr>验证流程</vt:lpstr>
      <vt:lpstr>验证工具</vt:lpstr>
      <vt:lpstr>管理验证策略的方法</vt:lpstr>
      <vt:lpstr>制定管理计划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2024-08-29T01:21:33.504</cp:lastPrinted>
  <dcterms:created xsi:type="dcterms:W3CDTF">2024-08-28T17:21:33Z</dcterms:created>
  <dcterms:modified xsi:type="dcterms:W3CDTF">2024-08-28T17:21:36Z</dcterms:modified>
</cp:coreProperties>
</file>