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6240B-B3B8-49B7-B6E7-399CD2D79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BBA06-90A8-45DC-8ECD-67815C3A1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3F0D3-3F76-4062-8CD1-9635816C1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CED71-C33B-4468-A3F3-E306A2BE2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194097-9359-4D0F-AC15-A97D67D30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D1A471-6B70-44CF-A737-13781CD23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22F7EB-32E4-47E8-9D58-8C05FF901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393934-0E30-450C-8D1D-8899DA1D8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67EF2D-2E12-4654-A82B-ECF625589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1583BF-A57F-4001-9D4C-0F4E85F66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A472F-090C-4AC4-9B18-938E30787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0702601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宠物口腔日常护理常规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宠物口腔健康重要性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宠物口腔结构特点及常见问题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日常清洁护理方法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饮食调整与营养补充建议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定期检查与专业治疗建议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总结：构建良好日常护理习惯，保障宠物口腔健康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宠物口腔健康重要性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牙周病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牙周病是宠物最常见的口腔问题，会导致牙齿松动、脱落，引发疼痛和感染。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牙结石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牙结石是由于食物残渣和唾液中的矿物质沉积在牙齿表面形成的，不仅影响美观，还会刺激牙龈，导致牙龈炎。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口腔炎是指口腔黏膜的炎症，表现为口腔黏膜红肿、溃疡、疼痛等，影响宠物进食。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口腔疾病对宠物影响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预防口腔疾病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通过日常维护，可以及早发现口腔问题，避免病情恶化，减少治疗难度和费用。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提高宠物舒适度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口腔问题会导致宠物疼痛、不适，影响进食和日常生活。通过日常维护，可以让宠物更加舒适地生活。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保持口腔清洁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定期为宠物清洁牙齿和口腔，可以去除食物残渣和细菌，减少牙菌斑和牙结石的形成。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日常维护与预防意义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提高宠物生活质量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通过日常维护预防口腔疾病，可以延长宠物的寿命，让宠物陪伴我们更久。同时，健康的口腔环境也有助于提高宠物的整体健康水平和生活质量。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延长宠物寿命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健康的口腔环境有助于宠物更好地咀嚼食物，促进消化吸收，提高营养利用率。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促进消化吸收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口腔是宠物身体的一个重要门户，健康的口腔环境可以减少细菌和病毒的侵入，增强宠物的免疫力。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宠物口腔结构特点及常见问题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唾液分泌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犬类唾液分泌旺盛，有助于消化和口腔自洁；猫类唾液分泌较少，口腔自洁能力相对较弱。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舌头结构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犬类舌头较粗糙，有助于清理口腔内食物残渣；猫类舌头表面有许多小刺，有助于梳理毛发和清洁口腔。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牙齿数量和排列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犬类牙齿数量较多，排列紧密，适合撕咬食物；猫类牙齿数量较少，排列稀疏，适合切割食物。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95" r="1689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犬猫口腔结构差异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常见口腔问题及表现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牙结石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牙齿表面附着的硬质沉积物，由食物残渣、细菌、唾液中的矿物质等混合而成。表现为牙齿发黄、发黑，牙龈红肿。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牙龈炎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牙龈组织的炎症，通常由牙菌斑引起。表现为牙龈红肿、出血、疼痛。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口腔溃疡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口腔黏膜的破损和炎症，可能由外伤、感染、免疫异常等引起。表现为口腔黏膜红肿、溃疡、疼痛。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口腔异味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由口腔内的细菌分解食物残渣和唾液中的蛋白质产生。表现为口臭、难闻的气味。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长期食用软质食物或人类食品，导致牙齿磨损不足和食物残渣堆积。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口腔清洁不足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缺乏定期刷牙、洗牙等口腔清洁措施，使牙菌斑和牙结石得以形成。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某些疾病如糖尿病、肾脏疾病等可能导致口腔问题加重。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部分宠物品种可能存在口腔问题的遗传倾向，如某些犬类容易患牙龈炎等。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问题产生原因分析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日常清洁护理方法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为宠物选择专用牙刷和可吞咽牙膏，确保清洁效果的同时保证宠物的安全。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选择合适的牙刷和牙膏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将牙刷斜45度角放在牙齿和牙龈交界处，轻轻旋转刷头，清洁牙齿表面和牙缝。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正确的刷牙姿势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建议每天刷牙一次，每次2-3分钟，确保全面清洁口腔。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刷牙频率与时间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刷牙技巧与注意事项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正确使用漱口水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将适量漱口水倒入宠物饮水器中，让宠物自由饮用，或直接使用注射器将漱口水注入宠物口腔，让其充分漱口。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漱口水使用频率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建议每天使用一次漱口水，可在刷牙后使用，增强清洁效果。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选择合适的漱口水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选择宠物专用漱口水，避免使用人类漱口水，以免对宠物造成刺激或中毒。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漱口水使用指南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https://d.book118.com/658007026011006047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2024-09-28T05:10:12.571</cp:lastPrinted>
  <dcterms:created xsi:type="dcterms:W3CDTF">2024-09-27T21:10:12Z</dcterms:created>
  <dcterms:modified xsi:type="dcterms:W3CDTF">2024-09-27T21:10:14Z</dcterms:modified>
</cp:coreProperties>
</file>