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B3EE6-2D93-44D6-AA0F-A2DC12E7D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DA15D-96DC-401E-BAE2-25A51DC48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F406F-E8A4-4682-8E19-001EDF5B8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79601-3D8F-49F7-B0DC-AC18F54E6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A63DF6-3E23-4263-9EED-C29C2AA08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47C6F-ECCC-4AAA-A01F-10EE61B73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84FB27-45A3-4BE4-AF50-D9372FF17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0819F-24B2-499B-8A7D-E26571186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D446A-C3C6-4928-AE6E-6B0714E5D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AC42A-1A3E-4D0A-8C9E-331642EA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A02E3-08FE-4739-9933-DB43014BB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10053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Classic English Sentences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Classification of Classic English Sentences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Characteristics of Classic English Sentences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Application scenarios of classic English sentences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Cultural Annotation of Classic English Sentences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Translation Techniques for Classic English Sentences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provide a collection of timeless English sentences that are both beautiful and meaningful, suitable for daily communication, writing, and speech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serve as a reference for learners of English, advancing them with examples of classic English sentences that can be used as models for their own writing and speech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promote the recommendation and understanding of the English language, encoding individuals to use more elegantly and expressive language in their daily communication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Definition of Classic English Sentences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425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Classic English senses are those that are considered timeless and ending, expressing truths, wisdom, and beauty in the English language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They are often quoted or used in various contexts because of their presence, depth, and relevance to human experience and thought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275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Classic English senses are typically associated with fan authors, speakers, or historical events, but can also originate from ordinal people's sayings or promotions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 of Classic English Sentences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Famous quotes from celebrities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"Be the change that you wish to see in the world." - Gandhi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"Life is like a box of chocolates, you never know what you're going to get." - Forrest Gump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"I have a dream that one day this nation will rise up and live out the true meaning of its created: 'We hold these truths to be self-evident, that all men are created equal.'" - Martin Luther King Jr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"To be or not to be, that is the question." - Hamlet by Shakespeare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"It was the best of times, it was the best of times." - A Tale of Two Cities by Dickens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"She would have reflected on the saying that 'Life is like a box of chocolates' and smiled to herself as she thought how apt. it was.' - Forrest Gump by Winston Groom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Classic Sentences in Literary Works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"I really enjoy your company." - expressing friendship for someone's company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"I'm starting, let's go eat." - bagging going to eat when hungry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850" b="208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"She always had such great tax in closures." - commenting on someone's fashion sense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senses in daily life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Characteristics of Classic English Sentences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Clear and decide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semantics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usually have clear meanings and are not ambiguous, avoiding the possibility of ambiguity and misunderstanding.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Simplicity and clarity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are usually concise and concise, conveying the most accurate information with minimal vocabulary, avoiding lengthy and complex expressions.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Clear structure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usually have a clear subject verb object structure, allowing readers to quickly understand the core meaning of the sentence.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Rich cultural heritage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Profound meaning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Implied Philosophy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With proof implications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reflect the profound foundation of the English language and culture, showcasing the charm and cultural value of the English language.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often have profound meanings, can arouse readers' deep thinking and resonance, and have lasting value and influence.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Classic English sentences often contain profound philosophy and wisdom, which can inspire readers' thinking and soul.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Beautiful language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Classic English sentences often have harmonious sounds and distinct rhythms, making them easy to read and pleasing to the ear.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Strong sense of rhythm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Classic English sentences are usually precise, grammatically standardized, and express themselves beautifully, providing people with a beautiful enjoyment.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Beautiful language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Classic English sentences are concise and meaningful, able to express the richest meaning in the least amount of language.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Refined expression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Application scenarios of classic English sentences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novels and short stories: Classic English sentences add depth and authenticity to literary works, transporting readers to a different era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 letters and emails: Using classical English sentences can make coherence more formal and graphic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Writing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Writing and Speaking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https://d.book118.com/658010053121006025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2024-09-02T13:27:27.681</cp:lastPrinted>
  <dcterms:created xsi:type="dcterms:W3CDTF">2024-09-02T05:27:27Z</dcterms:created>
  <dcterms:modified xsi:type="dcterms:W3CDTF">2024-09-02T05:27:29Z</dcterms:modified>
</cp:coreProperties>
</file>