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8D8D8-FD42-498B-A9D3-AF6D5AEC6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AAA53-3E62-4804-B046-2ABF3E03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83603-9B50-4272-B55E-9AB05A14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E5616-BA73-4E5C-8DF9-CD7BB6AF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0BB11-263E-4C40-87ED-FFCB010C6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C3800-1F19-4FB5-AC46-39C14AA4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6E2A6-B74E-4F0A-AF2C-BFB2E567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6CCBE-440B-4C33-BD3E-0875CE65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50629-C2B2-4EB7-918B-8EBF8CE2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D646F-C464-4A6B-88F0-8D514722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E1758-F107-47BC-B3E7-8BC79F73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0054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忍耐度低缺乏耐心和坚持可能导致放弃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忍耐度与成功关系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缺乏耐心表现及后果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坚持力量与成功关系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提高忍耐度和培养耐心方法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锻炼坚持精神策略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总结：忍耐度、耐心和坚持在成功中作用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忍耐度与成功关系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忍耐度定义及重要性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忍耐度指在面对困难、挫折或压力时，能够保持冷静、坚持并持续努力的能力。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忍耐度是成功的重要因素之一，因为成功往往需要长时间的付出和努力，而缺乏忍耐度则可能导致过早放弃。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成功人士往往能够清晰地设定目标，并坚定地朝着目标前进，即使遇到挫折也不轻易放弃。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坚定的目标导向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03" r="207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延迟满足感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167" r="3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他们愿意投入时间和精力来学习和提升自己，通过不断积累经验和知识来增加成功的几率。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成功人士通常能够延迟满足感，懂得为了长远的目标而忍受短期的困难和不便。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成功人士忍耐度特质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放弃过早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缺乏忍耐度的人可能在遇到第一个困难或挫折时就选择放弃，从而错过了成功的机会。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无法应对压力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在面对压力时，缺乏忍耐度的人可能感到无法承受，导致情绪失控或做出错误的决策。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缺乏长期规划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他们可能更注重眼前的利益，而忽视了长期的规划和目标，从而无法实现真正的成功。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缺乏忍耐度对成功影响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缺乏耐心表现及后果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急躁冒进，急于求成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在工作和学习中，缺乏耐心的人往往会急于看到成果，不愿意花费时间和精力去深入研究或仔细思考。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他们可能会选择走捷径或采取不恰当的方法，以期望快速取得成功。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然而，这种急躁冒进的态度往往会导致工作质量下降，甚至可能引发严重的错误或失败。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缺乏耐心的人常常忽视细节，不愿意花费时间仔细检查或核对信息。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他们可能会匆忙完成任务，忽略了一些重要的细节或步骤，导致工作成果存在缺陷或错误。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这种草率行事的态度不仅会影响个人的工作表现，还可能对团队或组织的整体绩效造成负面影响。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74" r="1947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忽视细节，草率行事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放弃努力，半途而废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当面临挑战或困难时，缺乏耐心的人可能会轻易放弃努力，不愿意坚持下去。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他们可能会感到沮丧或无助，认为自己无法克服障碍或实现目标。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这种半途而废的态度会导致个人错失很多机会，无法实现自己的潜力和成就。同时，也会对个人的自信心和积极性造成打击。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坚持力量与成功关系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磨练意志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坚持能够锻炼人的意志力，让人在面对困难时更有毅力和决心去克服。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通过持续不断的努力，人们可以积累更多的经验和技能，从而更加熟练地应对各种挑战。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坚持是实现目标的关键，只有持之以恒地追求，才有可能达到预期的成果。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坚持意义及作用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15" r="561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成功人士往往有坚定的信念，他们相信自己的能力和目标，并始终不渝地为之努力。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在追求成功的过程中，他们可能会遇到各种挫折和困难，但他们从不轻言放弃，而是积极寻找解决问题的方法。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不畏挫折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成功人士懂得坚持的重要性，他们会持续不断地努力，即使进展缓慢也不气馁，始终保持前进的动力。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成功人士坚持精神体现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https://d.book118.com/658010054065006036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2024-09-15T20:11:25.445</cp:lastPrinted>
  <dcterms:created xsi:type="dcterms:W3CDTF">2024-09-15T12:11:25Z</dcterms:created>
  <dcterms:modified xsi:type="dcterms:W3CDTF">2024-09-15T12:11:27Z</dcterms:modified>
</cp:coreProperties>
</file>