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DABB3-E7AD-411A-9923-7FC625AC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00FA-42AB-4528-8159-8FC93D54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10B05-0D87-4E14-9489-F7A5E24E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E7923-46C0-4E66-A901-3B8A5F1F6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4E4A5-0841-43AF-BB4E-38F3238A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094CF-445D-4B12-BE55-A434A97E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CEEC3-FFA4-4488-9AF7-9BA733EC9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244AE-FEF0-47B9-974A-22F8D8E22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36796-856E-40F4-A5CF-4B46138E2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86852-C776-4355-89D8-965309232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5EC7D-B8D3-4CB5-868F-056FF57B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300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员工积分制管理制度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员工积分制管理制度的核心理念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员工积分制管理制度的实施步骤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员工积分制管理制度的优势与挑战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员工积分制管理制度的案例分析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通过积分制，激励员工更加主动地参与工作，提高工作效率和创造力。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提升员工积极性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积分制可以作为员工之间的一种竞争机制，促进团队合作和互相监督。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积分制可以与企业的其他管理系统相结合，实现更高效的人力资源管理和绩效评估。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员工积分制管理制度是一种以积分奖励为主要手段的管理制度，员工通过完成工作任务、参与团队协作、遵守规章制度等方式获得积分，积分可以用于兑换奖励或者晋升机会等。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积分制可以激发员工的内在动力，提高工作积极性和满意度。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可量化评估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积分制可以将员工的工作表现进行量化评估，便于绩效管理和晋升选拔。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积分制可以根据企业实际情况进行调整，灵活设置积分规则和奖励方式。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员工积分制管理制度的核心理念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积分是员工在工作中表现优秀、完成任务、创新贡献等行为的量化记录，可以用来衡量员工的绩效和贡献。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积分制激励制度通过正向激励和负向激励相结合的方式，鼓励员工积极参与工作，提高工作效率和质量。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06" b="720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积分可以作为员工晋升、培训、福利分配等的重要依据，激发员工的积极性和创造力。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以积分为核心的激励制度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积分与员工的工作表现、工作态度、团队协作等行为紧密相关，通过积分来衡量员工在这些方面的表现。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员工在工作中表现优秀、完成任务、创新贡献等行为都可以获得相应的积分，反之则会被扣除积分。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积分与员工的绩效评估、晋升机会、奖金发放等挂钩，让员工更加重视积分的积累。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积分与员工行为的关联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https://d.book118.com/658013001114006046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2024-09-27T17:36:21.629</cp:lastPrinted>
  <dcterms:created xsi:type="dcterms:W3CDTF">2024-09-27T09:36:21Z</dcterms:created>
  <dcterms:modified xsi:type="dcterms:W3CDTF">2024-09-27T09:36:23Z</dcterms:modified>
</cp:coreProperties>
</file>