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9D06A-D0AA-4950-9885-5917F63D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23303-2786-4939-B73A-EE8D6B63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B7A24-3C7A-4F25-B54C-DA8DD5A2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E6984-B5FD-4E05-B58E-B6E99A5B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7A073-C517-4568-96C4-DC09940E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29812-E6E8-43C2-A807-B3F71BB3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7DC43-AC0D-4CF8-9C41-6609BDA9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5701B-5A34-4CD8-A60F-30176C32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0FEEA-2D41-44F1-90A9-BCDC528EC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7A610-5A15-4691-98B1-B596F598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8FBAB-B43D-48DB-9648-6E7CADBE0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9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4060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应用文写作的常见问题与对策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应用文是一种实用文体，主要用于解决实际问题和满足实际需要，如信函、报告、备忘录等。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目的明确、格式规范、语言准确、表达简练、注重实效。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应用文写作能够有效地传递信息、沟通交流，提高工作效率。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展示个人能力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应用文写作是个人综合素质的体现，能够展示个人的思维能力、表达能力、组织能力等。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在企业中，应用文写作是必不可少的，能够促进企业内部的沟通协调，提高企业的运营效率。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强调实用性，紧密结合实际需要，注重效果和效益。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表达简练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文章要简明扼要，突出重点，避免冗长和繁琐。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语言准确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用词准确、表达清晰，避免歧义和误解。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写作前要明确目的，确保文章内容紧扣主题，不偏离主题。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格式规范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遵循应用文的规范格式，注意行文结构、称呼、落款等细节。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应用文写作的常见类型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通知是一种告知性的应用文，用于向特定对象传递信息或要求其采取行动。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通知通常具有简明扼要、直接了当的特点，要求接收者知晓、了解或按要求行事。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通知的写作格式一般包括标题、正文和落款三个部分，正文需要清晰地表达通知的内容和要求。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通知的语气要严肃、正式，但也要注意措辞得体、礼貌，避免引起不必要的误会或冲突。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函是一种用于正式沟通的信函，主要用于机关、企事业单位或团体之间的联系、询问、答复等。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函的正文一般包括开头、主体和结尾三个部分，开头要明确写明发函单位或个人，主体部分要清晰地表达意图或内容，结尾要礼貌地表达期望或要求。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函的语言要正式、规范，用词准确、简练，语气要平和、礼貌，避免使用带有个人情绪色彩的言辞。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报告是一种汇报性的应用文，主要用于向上级或有关部门汇报工作、反映情况或提出建议。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报告的正文一般包括引言、主体和结论三个部分，引言要简明扼要地说明报告的目的或背景，主体部分要详细地汇报工作内容或情况，结论部分要明确地提出建议或意见。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报告的语言要客观、准确，用词严谨、规范，语气要平和、客观，避免主观臆断或过于强调个人观点。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计划是一种规划性的应用文，主要用于对未来的工作或活动进行规划、安排和管理。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计划的写作格式一般包括标题、正文和落款三个部分，正文部分要详细列出计划的目标、任务、步骤和时间安排等。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计划的语气要坚定、有力，用词要准确、简练，同时要注意考虑实际情况和可行性，避免过于理想化或不切实际。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总结是一种回顾性的应用文，主要用于对过去的工作或活动进行回顾、分析和总结。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总结的正文一般包括引言、主体和结论三个部分，引言部分要简要说明总结的目的或背景，主体部分要对过去的工作或活动进行详细的回顾和分析，结论部分要明确地提出总结的意见或建议。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总结的语言要客观、准确，用词严谨、简练，同时要注意突出重点和亮点，避免过于冗长或过于简略。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文章结构应清晰明了，段落分明，层次感强。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在撰写应用文时，应先列出提纲，明确文章的主题和要点，然后按照逻辑顺序组织段落和内容，使文章条理清晰，易于阅读和理解。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结构清晰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应用文写作应使用准确、具体的词汇，避免歧义和误解。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在选择词汇时，应考虑到读者的背景和知识水平，使用易于理解的语言表达意思。同时，要注意同义词的辨析和使用，避免使用过于专业或生僻的词汇。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https://d.book118.com/658014060101006032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2024-09-10T04:27:27.432</cp:lastPrinted>
  <dcterms:created xsi:type="dcterms:W3CDTF">2024-09-09T20:27:27Z</dcterms:created>
  <dcterms:modified xsi:type="dcterms:W3CDTF">2024-09-09T20:27:29Z</dcterms:modified>
</cp:coreProperties>
</file>