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BB7CC-E1C3-4FCF-A159-A63AD7FF8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DA6B2-155C-42BE-892E-C8CAAFC21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183F4-987E-45B3-BDEE-A66BCCFA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1BBB0-1546-424F-8A22-A8F99804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20684-F8F8-4880-8DF3-A5C50098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FC962-BE91-4FA9-B61B-FEEBD2FB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9E5D6-D94D-4618-921E-55BE5B0A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AC9AF-3B4C-4735-A6F4-44E5BC5AF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7E8C1-3694-4657-98FE-7A5D85DFD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8FBBD-A8C2-4385-9DED-724E3760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5516-14E6-4457-AD58-0C0F3D8B4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4124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心理健康教育与疏导措施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心理疏导措施的分类与实施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心理健康教育与疏导的案例分析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心理健康是指个体在心理、情感和行为上都能保持相对稳定、协调一致的状态，能够适应环境、应对压力、自我调节，并具备良好的社会适应能力。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心理健康的标准包括认知正常、情绪稳定、行为协调、人际关系和谐、自我调节能力等。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心理健康问题在人群中普遍存在，如抑郁、焦虑、自卑、强迫症等，这些问题不仅影响个体的心理状态和生活质量，还可能引发其他身体和心理疾病。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不同年龄段和人群中，心理健康问题的表现形式和发生率也有所不同，需要针对不同特点制定相应的教育疏导措施。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心理健康教育可以帮助个体了解心理健康知识，提高自我认知和自我调节能力，预防和解决心理问题。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心理健康教育有助于培养个体积极的心态和良好的行为习惯，促进个人成长和发展。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心理健康教育对于家庭和社会也有重要意义，可以提高家庭成员之间的沟通和情感支持，促进社会和谐与稳定。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心理健康教育的作用与意义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心理健康教育的内容与方法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4080" b="140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帮助个体了解自己的性格、兴趣、价值观等方面，培养自我认知和自我评价的能力。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教授情绪调节技巧，培养个体有效应对压力、焦虑、抑郁等负面情绪的能力。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促进个体在家庭、学校、社会等环境中建立良好的人际关系，提高沟通与合作能力。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引导个体正确面对挫折和失败，培养坚韧不拔的意志品质和解决问题的能力。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在学校或社区开设心理健康教育课程，系统地传授心理健康知识和技能。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开设心理健康教育课程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开展心理健康活动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提供心理咨询与辅导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家庭与社会支持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组织各种心理健康主题活动，如心理讲座、心理剧、心理拓展等，提高个体参与度。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建立心理咨询与辅导中心，为个体提供个性化的心理支持和辅导服务。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加强家庭和社会对心理健康的关注和支持，形成良好的心理健康氛围。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心理健康教育的途径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个体辅导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自我学习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心理健康教育的实施方式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通过集体授课、讲座等形式，向广大群众普及心理健康知识。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针对个体需求，提供一对一的心理咨询和辅导服务，解决具体问题。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利用互联网平台，开展在线心理健康教育，方便快捷地传播知识和技能。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鼓励个体自主学习，提供相关书籍、视频等学习资源，促进自我成长和提升。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心理疏导措施的分类与实施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https://d.book118.com/658014124003006044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2024-09-23T18:22:27.641</cp:lastPrinted>
  <dcterms:created xsi:type="dcterms:W3CDTF">2024-09-23T10:22:27Z</dcterms:created>
  <dcterms:modified xsi:type="dcterms:W3CDTF">2024-09-23T10:22:29Z</dcterms:modified>
</cp:coreProperties>
</file>