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D50B1-46D4-4BEB-99D0-FC801EFF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46439-B6EB-46E6-9378-B58B1478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B0FF-A7FB-4891-9830-BF36709B6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F27A9-C7E2-45E2-BF64-E8626588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BC8D2-2AB8-44D8-8D5B-DDF91C161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0DC67-00F5-4251-9348-557017A7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1B811-30E2-4AA1-A4BE-63FAEC792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EDBF4-9C05-4E02-AFFF-820588EE7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99B8-D405-42CC-AB34-69C34D2E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3DB0D-E876-42E3-B43D-6769CE38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DA037-9028-43FF-8D8C-A79BC9F3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5063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提高语法填空解题能力的实用技巧与练习指南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词汇积累与运用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句子结构分析与理解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语境理解与推断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实战演练与技巧提升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资源推荐与备考建议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考查语法知识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语法填空主要考查学生对英语语法规则的掌握程度，包括时态、语态、非谓语动词、从句等。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强调语境理解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题目通常会提供一篇短文，要求学生根据上下文语境填入合适的词语，因此学生需要具备一定的阅读理解能力。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注重实际运用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语法填空不仅要求学生掌握语法规则，还要求学生能够在实际语境中灵活运用这些规则。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时态和语态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学生需要熟练掌握各种时态和语态的用法，并能够根据语境判断使用哪种时态或语态。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非谓语动词是英语语法中的一个难点，学生需要掌握不定式、动名词和分词的区别及用法。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从句种类繁多，包括定语从句、状语从句、名词性从句等，学生需要能够区分并正确使用各种从句。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固定搭配和习惯用法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英语中有很多固定搭配和习惯用法，学生需要熟记这些搭配和用法，以便在考试中快速准确地填写答案。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常见考点及难点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通读全文，理解大意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在填写答案之前，学生应该先通读全文，了解文章的大意和语境，为后续的填空做好准备。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在填写答案时，学生应该分析句子的结构，确定所需填写的词语的词性，如名词、动词、形容词等。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在确定了所需填写的词语的词性后，学生应该根据语境和所学的语法规则填写答案。注意要确保所填写的词语与上下文语境相符，且符合语法规则。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填写完答案后，学生应该再次通读全文，检查所填写的答案是否准确、合理。如有不确定的地方，可以根据上下文语境和所学的语法规则进行推断和调整。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分析句子结构，确定词性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根据语境和语法规则填写答案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检查答案，确保准确性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词汇积累与运用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阅读英文文章、书籍，遇到生词及时查阅并记忆。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积极背诵课本单词，注意一词多义、熟词生义的积累。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整理归纳常考短语、固定搭配，定期复习。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扩大词汇量，掌握常用短语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学会根据上下文猜测词义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在阅读中遇到生词时，不要急于查字典，先尝试根据上下文推测词义。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通过分析句子结构、逻辑关系以及上下文语境，理解生词在句中的含义。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对于一些难以猜测的词汇，可以记录下来进行后续查阅和学习。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熟悉常见词性转换规则，如动词、名词、形容词、副词之间的转换。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掌握常用词语的搭配和用法，注意不同语境下的词义变化。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在写作和翻译中，注意选词准确性和表达的地道性。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注意词性转换和词语搭配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句子结构分析与理解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主谓结构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主语+谓语，表达一个完整的意思。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主谓双宾结构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主语+谓语+间接宾语+直接宾语，谓语动作有两个对象。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主谓宾结构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主语+谓语+宾语，宾语是谓语动作的对象。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主谓宾补结构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主语+谓语+宾语+宾语补足语，对宾语进行补充说明。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掌握基本句型，识别句子成分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分析从句的类型和作用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定语从句、状语从句、名词性从句等，理解从句对主句的限制、修饰或补充说明。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注意关联词和标点符号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关联词如“因为”、“所以”等可以提示句子间的逻辑关系；标点符号如逗号、分号等可以分隔长句，帮助理解。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找出主句的主干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主语、谓语、宾语，确定句子的核心意思。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学会分析长难句，提取主干信息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https://d.book118.com/658015063063006033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2024-09-11T11:46:01.844</cp:lastPrinted>
  <dcterms:created xsi:type="dcterms:W3CDTF">2024-09-11T03:46:01Z</dcterms:created>
  <dcterms:modified xsi:type="dcterms:W3CDTF">2024-09-11T03:46:03Z</dcterms:modified>
</cp:coreProperties>
</file>