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6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F5A2F-EFE2-498C-BED5-45BF8960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A13FF-EE97-462B-9CE5-7530103C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5220F-5AA5-4AEF-808C-3FEFC209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BAC69-1108-4493-9E1D-DC4A238E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3C9B1-1D9D-42BB-8681-5F5386BE6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0C319-0CE9-4B7C-A42E-42BFDB8D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31EAA-B1C8-49D8-901B-102D24092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E360D-2EA1-4AE7-89DF-4B10D542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16C12-D04A-40F0-A77B-87277C15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63823-E263-4C2D-8B22-CA75DE0AA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439E8-BE77-4801-B9DC-EA4532B4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51" r:id="rId2"/>
    <p:sldLayoutId id="2147487152" r:id="rId3"/>
    <p:sldLayoutId id="2147487153" r:id="rId4"/>
    <p:sldLayoutId id="2147487154" r:id="rId5"/>
    <p:sldLayoutId id="2147487155" r:id="rId6"/>
    <p:sldLayoutId id="2147487156" r:id="rId7"/>
    <p:sldLayoutId id="2147487157" r:id="rId8"/>
    <p:sldLayoutId id="2147487158" r:id="rId9"/>
    <p:sldLayoutId id="2147487159" r:id="rId10"/>
    <p:sldLayoutId id="21474871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511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二年级上册语文课件－24《风娃娃》人教(部编版)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https://d.book118.com/658015114063006026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二年级上册语文课件－24《风娃娃》人教(部编版)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2024-09-03T18:37:22.251</cp:lastPrinted>
  <dcterms:created xsi:type="dcterms:W3CDTF">2024-09-03T10:37:22Z</dcterms:created>
  <dcterms:modified xsi:type="dcterms:W3CDTF">2024-09-03T10:37:24Z</dcterms:modified>
</cp:coreProperties>
</file>